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5"/>
  </p:notesMasterIdLst>
  <p:sldIdLst>
    <p:sldId id="1085" r:id="rId2"/>
    <p:sldId id="512" r:id="rId3"/>
    <p:sldId id="513" r:id="rId4"/>
    <p:sldId id="753" r:id="rId5"/>
    <p:sldId id="754" r:id="rId6"/>
    <p:sldId id="971" r:id="rId7"/>
    <p:sldId id="755" r:id="rId8"/>
    <p:sldId id="972" r:id="rId9"/>
    <p:sldId id="973" r:id="rId10"/>
    <p:sldId id="974" r:id="rId11"/>
    <p:sldId id="975" r:id="rId12"/>
    <p:sldId id="976" r:id="rId13"/>
    <p:sldId id="977" r:id="rId14"/>
    <p:sldId id="978" r:id="rId15"/>
    <p:sldId id="979" r:id="rId16"/>
    <p:sldId id="980" r:id="rId17"/>
    <p:sldId id="981" r:id="rId18"/>
    <p:sldId id="982" r:id="rId19"/>
    <p:sldId id="983" r:id="rId20"/>
    <p:sldId id="984" r:id="rId21"/>
    <p:sldId id="985" r:id="rId22"/>
    <p:sldId id="986" r:id="rId23"/>
    <p:sldId id="987" r:id="rId24"/>
    <p:sldId id="988" r:id="rId25"/>
    <p:sldId id="989" r:id="rId26"/>
    <p:sldId id="990" r:id="rId27"/>
    <p:sldId id="991" r:id="rId28"/>
    <p:sldId id="992" r:id="rId29"/>
    <p:sldId id="993" r:id="rId30"/>
    <p:sldId id="994" r:id="rId31"/>
    <p:sldId id="995" r:id="rId32"/>
    <p:sldId id="996" r:id="rId33"/>
    <p:sldId id="997" r:id="rId34"/>
    <p:sldId id="998" r:id="rId35"/>
    <p:sldId id="999" r:id="rId36"/>
    <p:sldId id="1000" r:id="rId37"/>
    <p:sldId id="1001" r:id="rId38"/>
    <p:sldId id="1002" r:id="rId39"/>
    <p:sldId id="1003" r:id="rId40"/>
    <p:sldId id="1004" r:id="rId41"/>
    <p:sldId id="1005" r:id="rId42"/>
    <p:sldId id="1006" r:id="rId43"/>
    <p:sldId id="1007" r:id="rId44"/>
    <p:sldId id="1008" r:id="rId45"/>
    <p:sldId id="1009" r:id="rId46"/>
    <p:sldId id="1010" r:id="rId47"/>
    <p:sldId id="1011" r:id="rId48"/>
    <p:sldId id="1012" r:id="rId49"/>
    <p:sldId id="1013" r:id="rId50"/>
    <p:sldId id="1014" r:id="rId51"/>
    <p:sldId id="1015" r:id="rId52"/>
    <p:sldId id="1016" r:id="rId53"/>
    <p:sldId id="1017" r:id="rId54"/>
    <p:sldId id="1018" r:id="rId55"/>
    <p:sldId id="1019" r:id="rId56"/>
    <p:sldId id="1020" r:id="rId57"/>
    <p:sldId id="1021" r:id="rId58"/>
    <p:sldId id="1022" r:id="rId59"/>
    <p:sldId id="1023" r:id="rId60"/>
    <p:sldId id="1024" r:id="rId61"/>
    <p:sldId id="1025" r:id="rId62"/>
    <p:sldId id="1026" r:id="rId63"/>
    <p:sldId id="1027" r:id="rId64"/>
    <p:sldId id="1028" r:id="rId65"/>
    <p:sldId id="1029" r:id="rId66"/>
    <p:sldId id="1030" r:id="rId67"/>
    <p:sldId id="1031" r:id="rId68"/>
    <p:sldId id="1032" r:id="rId69"/>
    <p:sldId id="1033" r:id="rId70"/>
    <p:sldId id="1034" r:id="rId71"/>
    <p:sldId id="1035" r:id="rId72"/>
    <p:sldId id="1036" r:id="rId73"/>
    <p:sldId id="1037" r:id="rId74"/>
    <p:sldId id="1038" r:id="rId75"/>
    <p:sldId id="1039" r:id="rId76"/>
    <p:sldId id="1040" r:id="rId77"/>
    <p:sldId id="1041" r:id="rId78"/>
    <p:sldId id="1042" r:id="rId79"/>
    <p:sldId id="1043" r:id="rId80"/>
    <p:sldId id="1044" r:id="rId81"/>
    <p:sldId id="1045" r:id="rId82"/>
    <p:sldId id="1046" r:id="rId83"/>
    <p:sldId id="1047" r:id="rId84"/>
    <p:sldId id="1048" r:id="rId85"/>
    <p:sldId id="1049" r:id="rId86"/>
    <p:sldId id="1050" r:id="rId87"/>
    <p:sldId id="1051" r:id="rId88"/>
    <p:sldId id="1052" r:id="rId89"/>
    <p:sldId id="1053" r:id="rId90"/>
    <p:sldId id="1054" r:id="rId91"/>
    <p:sldId id="1055" r:id="rId92"/>
    <p:sldId id="1056" r:id="rId93"/>
    <p:sldId id="1057" r:id="rId94"/>
    <p:sldId id="1058" r:id="rId95"/>
    <p:sldId id="1059" r:id="rId96"/>
    <p:sldId id="1060" r:id="rId97"/>
    <p:sldId id="1061" r:id="rId98"/>
    <p:sldId id="1062" r:id="rId99"/>
    <p:sldId id="1063" r:id="rId100"/>
    <p:sldId id="1064" r:id="rId101"/>
    <p:sldId id="1065" r:id="rId102"/>
    <p:sldId id="1066" r:id="rId103"/>
    <p:sldId id="1067" r:id="rId104"/>
    <p:sldId id="1068" r:id="rId105"/>
    <p:sldId id="1069" r:id="rId106"/>
    <p:sldId id="1070" r:id="rId107"/>
    <p:sldId id="1071" r:id="rId108"/>
    <p:sldId id="1072" r:id="rId109"/>
    <p:sldId id="1073" r:id="rId110"/>
    <p:sldId id="1074" r:id="rId111"/>
    <p:sldId id="1075" r:id="rId112"/>
    <p:sldId id="1076" r:id="rId113"/>
    <p:sldId id="1077" r:id="rId114"/>
    <p:sldId id="1078" r:id="rId115"/>
    <p:sldId id="1079" r:id="rId116"/>
    <p:sldId id="1080" r:id="rId117"/>
    <p:sldId id="1081" r:id="rId118"/>
    <p:sldId id="1082" r:id="rId119"/>
    <p:sldId id="1083" r:id="rId120"/>
    <p:sldId id="1084" r:id="rId121"/>
    <p:sldId id="1086" r:id="rId122"/>
    <p:sldId id="1087" r:id="rId123"/>
    <p:sldId id="1088" r:id="rId124"/>
    <p:sldId id="1089" r:id="rId125"/>
    <p:sldId id="1090" r:id="rId126"/>
    <p:sldId id="1091" r:id="rId127"/>
    <p:sldId id="1092" r:id="rId128"/>
    <p:sldId id="1093" r:id="rId129"/>
    <p:sldId id="1094" r:id="rId130"/>
    <p:sldId id="1095" r:id="rId131"/>
    <p:sldId id="1096" r:id="rId132"/>
    <p:sldId id="1097" r:id="rId133"/>
    <p:sldId id="1098" r:id="rId134"/>
    <p:sldId id="1099" r:id="rId135"/>
    <p:sldId id="1100" r:id="rId136"/>
    <p:sldId id="1101" r:id="rId137"/>
    <p:sldId id="1102" r:id="rId138"/>
    <p:sldId id="1103" r:id="rId139"/>
    <p:sldId id="1104" r:id="rId140"/>
    <p:sldId id="1105" r:id="rId141"/>
    <p:sldId id="1106" r:id="rId142"/>
    <p:sldId id="1107" r:id="rId143"/>
    <p:sldId id="1108" r:id="rId144"/>
    <p:sldId id="1109" r:id="rId145"/>
    <p:sldId id="1110" r:id="rId146"/>
    <p:sldId id="1111" r:id="rId147"/>
    <p:sldId id="1112" r:id="rId148"/>
    <p:sldId id="1113" r:id="rId149"/>
    <p:sldId id="1114" r:id="rId150"/>
    <p:sldId id="1115" r:id="rId151"/>
    <p:sldId id="1116" r:id="rId152"/>
    <p:sldId id="1117" r:id="rId153"/>
    <p:sldId id="1118" r:id="rId154"/>
    <p:sldId id="1119" r:id="rId155"/>
    <p:sldId id="1120" r:id="rId156"/>
    <p:sldId id="1121" r:id="rId157"/>
    <p:sldId id="1122" r:id="rId158"/>
    <p:sldId id="1123" r:id="rId159"/>
    <p:sldId id="1124" r:id="rId160"/>
    <p:sldId id="1125" r:id="rId161"/>
    <p:sldId id="1126" r:id="rId162"/>
    <p:sldId id="1127" r:id="rId163"/>
    <p:sldId id="1128" r:id="rId164"/>
    <p:sldId id="1129" r:id="rId165"/>
    <p:sldId id="1130" r:id="rId166"/>
    <p:sldId id="1131" r:id="rId167"/>
    <p:sldId id="1132" r:id="rId168"/>
    <p:sldId id="1133" r:id="rId169"/>
    <p:sldId id="1134" r:id="rId170"/>
    <p:sldId id="1135" r:id="rId171"/>
    <p:sldId id="1136" r:id="rId172"/>
    <p:sldId id="1137" r:id="rId173"/>
    <p:sldId id="1138" r:id="rId174"/>
    <p:sldId id="1139" r:id="rId175"/>
    <p:sldId id="1140" r:id="rId176"/>
    <p:sldId id="1141" r:id="rId177"/>
    <p:sldId id="1142" r:id="rId178"/>
    <p:sldId id="1143" r:id="rId179"/>
    <p:sldId id="1144" r:id="rId180"/>
    <p:sldId id="1145" r:id="rId181"/>
    <p:sldId id="1146" r:id="rId182"/>
    <p:sldId id="1147" r:id="rId183"/>
    <p:sldId id="1148" r:id="rId184"/>
    <p:sldId id="1149" r:id="rId185"/>
    <p:sldId id="1150" r:id="rId186"/>
    <p:sldId id="1151" r:id="rId187"/>
    <p:sldId id="1152" r:id="rId188"/>
    <p:sldId id="1153" r:id="rId189"/>
    <p:sldId id="1154" r:id="rId190"/>
    <p:sldId id="1155" r:id="rId191"/>
    <p:sldId id="1156" r:id="rId192"/>
    <p:sldId id="1157" r:id="rId193"/>
    <p:sldId id="1158" r:id="rId194"/>
    <p:sldId id="1159" r:id="rId195"/>
    <p:sldId id="1160" r:id="rId196"/>
    <p:sldId id="1161" r:id="rId197"/>
    <p:sldId id="1162" r:id="rId198"/>
    <p:sldId id="1163" r:id="rId199"/>
    <p:sldId id="1164" r:id="rId200"/>
    <p:sldId id="1165" r:id="rId201"/>
    <p:sldId id="1166" r:id="rId202"/>
    <p:sldId id="1167" r:id="rId203"/>
    <p:sldId id="1168" r:id="rId204"/>
    <p:sldId id="1169" r:id="rId205"/>
    <p:sldId id="1170" r:id="rId206"/>
    <p:sldId id="1171" r:id="rId207"/>
    <p:sldId id="1172" r:id="rId208"/>
    <p:sldId id="1173" r:id="rId209"/>
    <p:sldId id="1174" r:id="rId210"/>
    <p:sldId id="1175" r:id="rId211"/>
    <p:sldId id="1176" r:id="rId212"/>
    <p:sldId id="1177" r:id="rId213"/>
    <p:sldId id="1178" r:id="rId214"/>
    <p:sldId id="1179" r:id="rId215"/>
    <p:sldId id="1180" r:id="rId216"/>
    <p:sldId id="1181" r:id="rId217"/>
    <p:sldId id="1182" r:id="rId218"/>
    <p:sldId id="1183" r:id="rId219"/>
    <p:sldId id="1184" r:id="rId220"/>
    <p:sldId id="1185" r:id="rId221"/>
    <p:sldId id="1186" r:id="rId222"/>
    <p:sldId id="1187" r:id="rId223"/>
    <p:sldId id="1188" r:id="rId224"/>
    <p:sldId id="1189" r:id="rId225"/>
    <p:sldId id="1190" r:id="rId226"/>
    <p:sldId id="1191" r:id="rId227"/>
    <p:sldId id="1192" r:id="rId228"/>
    <p:sldId id="1193" r:id="rId229"/>
    <p:sldId id="1194" r:id="rId230"/>
    <p:sldId id="1195" r:id="rId231"/>
    <p:sldId id="1196" r:id="rId232"/>
    <p:sldId id="1197" r:id="rId233"/>
    <p:sldId id="1198" r:id="rId234"/>
    <p:sldId id="1199" r:id="rId235"/>
    <p:sldId id="1200" r:id="rId236"/>
    <p:sldId id="1201" r:id="rId237"/>
    <p:sldId id="1202" r:id="rId238"/>
    <p:sldId id="1203" r:id="rId239"/>
    <p:sldId id="1204" r:id="rId240"/>
    <p:sldId id="1205" r:id="rId241"/>
    <p:sldId id="1206" r:id="rId242"/>
    <p:sldId id="1207" r:id="rId243"/>
    <p:sldId id="1208" r:id="rId244"/>
    <p:sldId id="1209" r:id="rId245"/>
    <p:sldId id="1210" r:id="rId246"/>
    <p:sldId id="1211" r:id="rId247"/>
    <p:sldId id="1212" r:id="rId248"/>
    <p:sldId id="1213" r:id="rId249"/>
    <p:sldId id="1214" r:id="rId250"/>
    <p:sldId id="1215" r:id="rId251"/>
    <p:sldId id="1216" r:id="rId252"/>
    <p:sldId id="1217" r:id="rId253"/>
    <p:sldId id="1218" r:id="rId254"/>
    <p:sldId id="1219" r:id="rId255"/>
    <p:sldId id="1220" r:id="rId256"/>
    <p:sldId id="1221" r:id="rId257"/>
    <p:sldId id="1222" r:id="rId258"/>
    <p:sldId id="1223" r:id="rId259"/>
    <p:sldId id="1224" r:id="rId260"/>
    <p:sldId id="1225" r:id="rId261"/>
    <p:sldId id="1226" r:id="rId262"/>
    <p:sldId id="1227" r:id="rId263"/>
    <p:sldId id="1228" r:id="rId264"/>
    <p:sldId id="1229" r:id="rId265"/>
    <p:sldId id="1230" r:id="rId266"/>
    <p:sldId id="1231" r:id="rId267"/>
    <p:sldId id="1232" r:id="rId268"/>
    <p:sldId id="1233" r:id="rId269"/>
    <p:sldId id="1234" r:id="rId270"/>
    <p:sldId id="1235" r:id="rId271"/>
    <p:sldId id="1236" r:id="rId272"/>
    <p:sldId id="1237" r:id="rId273"/>
    <p:sldId id="1238" r:id="rId274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Font typeface="Arial" charset="0"/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990000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104" autoAdjust="0"/>
    <p:restoredTop sz="92662" autoAdjust="0"/>
  </p:normalViewPr>
  <p:slideViewPr>
    <p:cSldViewPr>
      <p:cViewPr varScale="1">
        <p:scale>
          <a:sx n="83" d="100"/>
          <a:sy n="83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presProps" Target="pres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Relationship Id="rId4" Type="http://schemas.openxmlformats.org/officeDocument/2006/relationships/image" Target="../media/image226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3.emf"/><Relationship Id="rId1" Type="http://schemas.openxmlformats.org/officeDocument/2006/relationships/image" Target="../media/image242.e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image" Target="../media/image264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1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emf"/><Relationship Id="rId1" Type="http://schemas.openxmlformats.org/officeDocument/2006/relationships/image" Target="../media/image268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emf"/><Relationship Id="rId1" Type="http://schemas.openxmlformats.org/officeDocument/2006/relationships/image" Target="../media/image276.emf"/></Relationships>
</file>

<file path=ppt/drawings/_rels/vmlDrawing1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image" Target="../media/image278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image" Target="../media/image289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7" Type="http://schemas.openxmlformats.org/officeDocument/2006/relationships/image" Target="../media/image307.emf"/><Relationship Id="rId2" Type="http://schemas.openxmlformats.org/officeDocument/2006/relationships/image" Target="../media/image302.emf"/><Relationship Id="rId1" Type="http://schemas.openxmlformats.org/officeDocument/2006/relationships/image" Target="../media/image301.emf"/><Relationship Id="rId6" Type="http://schemas.openxmlformats.org/officeDocument/2006/relationships/image" Target="../media/image306.emf"/><Relationship Id="rId5" Type="http://schemas.openxmlformats.org/officeDocument/2006/relationships/image" Target="../media/image305.emf"/><Relationship Id="rId4" Type="http://schemas.openxmlformats.org/officeDocument/2006/relationships/image" Target="../media/image304.e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image" Target="../media/image309.emf"/><Relationship Id="rId1" Type="http://schemas.openxmlformats.org/officeDocument/2006/relationships/image" Target="../media/image308.emf"/><Relationship Id="rId6" Type="http://schemas.openxmlformats.org/officeDocument/2006/relationships/image" Target="../media/image313.emf"/><Relationship Id="rId5" Type="http://schemas.openxmlformats.org/officeDocument/2006/relationships/image" Target="../media/image312.emf"/><Relationship Id="rId4" Type="http://schemas.openxmlformats.org/officeDocument/2006/relationships/image" Target="../media/image311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/Relationships>
</file>

<file path=ppt/drawings/_rels/vmlDrawing1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emf"/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emf"/><Relationship Id="rId2" Type="http://schemas.openxmlformats.org/officeDocument/2006/relationships/image" Target="../media/image327.emf"/><Relationship Id="rId1" Type="http://schemas.openxmlformats.org/officeDocument/2006/relationships/image" Target="../media/image326.emf"/></Relationships>
</file>

<file path=ppt/drawings/_rels/vmlDrawing1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0.emf"/><Relationship Id="rId1" Type="http://schemas.openxmlformats.org/officeDocument/2006/relationships/image" Target="../media/image329.emf"/></Relationships>
</file>

<file path=ppt/drawings/_rels/vmlDrawing1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emf"/><Relationship Id="rId2" Type="http://schemas.openxmlformats.org/officeDocument/2006/relationships/image" Target="../media/image333.emf"/><Relationship Id="rId1" Type="http://schemas.openxmlformats.org/officeDocument/2006/relationships/image" Target="../media/image332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1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emf"/><Relationship Id="rId1" Type="http://schemas.openxmlformats.org/officeDocument/2006/relationships/image" Target="../media/image347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emf"/><Relationship Id="rId1" Type="http://schemas.openxmlformats.org/officeDocument/2006/relationships/image" Target="../media/image364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2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emf"/><Relationship Id="rId1" Type="http://schemas.openxmlformats.org/officeDocument/2006/relationships/image" Target="../media/image367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3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emf"/><Relationship Id="rId1" Type="http://schemas.openxmlformats.org/officeDocument/2006/relationships/image" Target="../media/image375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8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2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emf"/><Relationship Id="rId1" Type="http://schemas.openxmlformats.org/officeDocument/2006/relationships/image" Target="../media/image382.emf"/></Relationships>
</file>

<file path=ppt/drawings/_rels/vmlDrawing2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2" Type="http://schemas.openxmlformats.org/officeDocument/2006/relationships/image" Target="../media/image385.emf"/><Relationship Id="rId1" Type="http://schemas.openxmlformats.org/officeDocument/2006/relationships/image" Target="../media/image384.emf"/></Relationships>
</file>

<file path=ppt/drawings/_rels/vmlDrawing2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2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emf"/><Relationship Id="rId2" Type="http://schemas.openxmlformats.org/officeDocument/2006/relationships/image" Target="../media/image391.emf"/><Relationship Id="rId1" Type="http://schemas.openxmlformats.org/officeDocument/2006/relationships/image" Target="../media/image390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emf"/><Relationship Id="rId2" Type="http://schemas.openxmlformats.org/officeDocument/2006/relationships/image" Target="../media/image394.emf"/><Relationship Id="rId1" Type="http://schemas.openxmlformats.org/officeDocument/2006/relationships/image" Target="../media/image393.emf"/></Relationships>
</file>

<file path=ppt/drawings/_rels/vmlDrawing2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emf"/><Relationship Id="rId1" Type="http://schemas.openxmlformats.org/officeDocument/2006/relationships/image" Target="../media/image396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2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emf"/><Relationship Id="rId1" Type="http://schemas.openxmlformats.org/officeDocument/2006/relationships/image" Target="../media/image410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2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emf"/><Relationship Id="rId1" Type="http://schemas.openxmlformats.org/officeDocument/2006/relationships/image" Target="../media/image418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2.emf"/></Relationships>
</file>

<file path=ppt/drawings/_rels/vmlDrawing2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emf"/><Relationship Id="rId1" Type="http://schemas.openxmlformats.org/officeDocument/2006/relationships/image" Target="../media/image423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6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7.emf"/></Relationships>
</file>

<file path=ppt/drawings/_rels/vmlDrawing2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emf"/><Relationship Id="rId1" Type="http://schemas.openxmlformats.org/officeDocument/2006/relationships/image" Target="../media/image42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2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3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4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131.emf"/><Relationship Id="rId7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10" Type="http://schemas.openxmlformats.org/officeDocument/2006/relationships/image" Target="../media/image138.emf"/><Relationship Id="rId4" Type="http://schemas.openxmlformats.org/officeDocument/2006/relationships/image" Target="../media/image132.emf"/><Relationship Id="rId9" Type="http://schemas.openxmlformats.org/officeDocument/2006/relationships/image" Target="../media/image137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ED0A1B9-452C-4BEC-9318-945D91BDA367}" type="datetimeFigureOut">
              <a:rPr lang="zh-CN" altLang="en-US"/>
              <a:pPr/>
              <a:t>2016-2-16</a:t>
            </a:fld>
            <a:endParaRPr lang="en-US" altLang="zh-CN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0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182B5ED-4102-4124-8A2D-1DB9477FAB9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FCECC-397D-41C5-AD73-505927DBCE1F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168B4-E817-457F-B5F8-9F299A5861C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3541C-A29D-4D12-B9CB-2C197DD5C918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E9467-4C01-4208-88C3-FFDFA5851E4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58377-2D0C-4C2A-B686-56843F172925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C4DCC-ED89-4461-990D-6EEAD8F6DA9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50238" cy="60594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8BEAE-005F-4CE3-AE77-092722044596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403BB-1797-4C08-A847-D323C197B5F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7AB29-ECE2-4411-87D6-279C943564A3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AFFAE-2CA0-4D6B-A68C-520794A6FD9C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A20F5-6A03-4766-A924-86384F600349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E1D3A-3FED-4B4C-9BFD-95E50E8217E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C915C-FE8E-43F1-9A87-60E26DF8B898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76830-B92C-4E15-A8DA-F861E243AA3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5C61A-EF72-4D16-88CC-3E914F338819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3B917-7C52-4A51-81F4-39D0453DFFB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03FBA-25A8-486B-9502-502E9A52EBBC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D0045-1496-4429-9458-A10B976554BC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F2F80-D8B6-4891-95D1-B5E1337DBE51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6E80C-CDB0-453E-BED4-469031717F68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DB979-EF76-43C8-8411-86428D3F38B8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3F57B-EC4D-492E-99CA-E5266D9554C1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D5E2D-34E9-4352-ADF6-AD977BAAE6B7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FA913-E250-42CA-8D71-7054478467F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/>
          <p:cNvGrpSpPr>
            <a:grpSpLocks/>
          </p:cNvGrpSpPr>
          <p:nvPr userDrawn="1"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8552" name="矩形 6"/>
            <p:cNvPicPr>
              <a:picLocks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108547" name="Picture 4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6B763FC-51D7-46F9-9F6C-6316935C896B}" type="datetimeFigureOut">
              <a:rPr lang="zh-CN" altLang="en-US"/>
              <a:pPr>
                <a:defRPr/>
              </a:pPr>
              <a:t>2016-2-16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F1C967-4471-4929-8765-9C7B273CB6C3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2000"/>
        </a:lnSpc>
        <a:spcBef>
          <a:spcPct val="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Office_Word_97_-_2003___168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Microsoft_Office_Word_97_-_2003___172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5" Type="http://schemas.openxmlformats.org/officeDocument/2006/relationships/oleObject" Target="../embeddings/Microsoft_Office_Word_97_-_2003___174.doc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5" Type="http://schemas.openxmlformats.org/officeDocument/2006/relationships/oleObject" Target="../embeddings/Microsoft_Office_Word_97_-_2003___178.doc"/><Relationship Id="rId4" Type="http://schemas.openxmlformats.org/officeDocument/2006/relationships/oleObject" Target="../embeddings/Microsoft_Office_Word_97_-_2003___177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80.doc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4" Type="http://schemas.openxmlformats.org/officeDocument/2006/relationships/oleObject" Target="../embeddings/Microsoft_Office_Word_97_-_2003___181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Office_Word_97_-_2003___182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5" Type="http://schemas.openxmlformats.org/officeDocument/2006/relationships/oleObject" Target="../embeddings/Microsoft_Office_Word_97_-_2003___185.doc"/><Relationship Id="rId4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oleObject" Target="../embeddings/Microsoft_Office_Word_97_-_2003___187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Office_Word_97_-_2003___189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Microsoft_Office_Word_97_-_2003___8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3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5" Type="http://schemas.openxmlformats.org/officeDocument/2006/relationships/oleObject" Target="../embeddings/Microsoft_Office_Word_97_-_2003___195.doc"/><Relationship Id="rId4" Type="http://schemas.openxmlformats.org/officeDocument/2006/relationships/slide" Target="slide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Office_Word_97_-_2003___196.doc"/><Relationship Id="rId4" Type="http://schemas.openxmlformats.org/officeDocument/2006/relationships/slide" Target="slide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Office_Word_97_-_2003___198.doc"/><Relationship Id="rId5" Type="http://schemas.openxmlformats.org/officeDocument/2006/relationships/oleObject" Target="../embeddings/Microsoft_Office_Word_97_-_2003___197.doc"/><Relationship Id="rId4" Type="http://schemas.openxmlformats.org/officeDocument/2006/relationships/slide" Target="slide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Office_Word_97_-_2003___201.doc"/><Relationship Id="rId5" Type="http://schemas.openxmlformats.org/officeDocument/2006/relationships/oleObject" Target="../embeddings/Microsoft_Office_Word_97_-_2003___200.doc"/><Relationship Id="rId4" Type="http://schemas.openxmlformats.org/officeDocument/2006/relationships/slide" Target="slide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5" Type="http://schemas.openxmlformats.org/officeDocument/2006/relationships/oleObject" Target="../embeddings/Microsoft_Office_Word_97_-_2003___205.doc"/><Relationship Id="rId4" Type="http://schemas.openxmlformats.org/officeDocument/2006/relationships/oleObject" Target="../embeddings/Microsoft_Office_Word_97_-_2003___204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Office_Word_97_-_2003___208.doc"/><Relationship Id="rId5" Type="http://schemas.openxmlformats.org/officeDocument/2006/relationships/oleObject" Target="../embeddings/Microsoft_Office_Word_97_-_2003___207.doc"/><Relationship Id="rId4" Type="http://schemas.openxmlformats.org/officeDocument/2006/relationships/oleObject" Target="../embeddings/Microsoft_Office_Word_97_-_2003___206.doc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13.doc"/><Relationship Id="rId3" Type="http://schemas.openxmlformats.org/officeDocument/2006/relationships/oleObject" Target="../embeddings/Microsoft_Office_Word_97_-_2003___209.doc"/><Relationship Id="rId7" Type="http://schemas.openxmlformats.org/officeDocument/2006/relationships/oleObject" Target="../embeddings/Microsoft_Office_Word_97_-_2003___2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Office_Word_97_-_2003___211.doc"/><Relationship Id="rId5" Type="http://schemas.openxmlformats.org/officeDocument/2006/relationships/oleObject" Target="../embeddings/Microsoft_Office_Word_97_-_2003___210.doc"/><Relationship Id="rId4" Type="http://schemas.openxmlformats.org/officeDocument/2006/relationships/image" Target="../media/image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4.doc"/><Relationship Id="rId7" Type="http://schemas.openxmlformats.org/officeDocument/2006/relationships/oleObject" Target="../embeddings/Microsoft_Office_Word_97_-_2003___2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Office_Word_97_-_2003___216.doc"/><Relationship Id="rId5" Type="http://schemas.openxmlformats.org/officeDocument/2006/relationships/oleObject" Target="../embeddings/Microsoft_Office_Word_97_-_2003___215.doc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Office_Word_97_-_2003___9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20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223.doc"/><Relationship Id="rId4" Type="http://schemas.openxmlformats.org/officeDocument/2006/relationships/oleObject" Target="../embeddings/Microsoft_Office_Word_97_-_2003___222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Microsoft_Office_Word_97_-_2003___22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25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Microsoft_Office_Word_97_-_2003___22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28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6" Type="http://schemas.openxmlformats.org/officeDocument/2006/relationships/oleObject" Target="../embeddings/Microsoft_Office_Word_97_-_2003___23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31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Microsoft_Office_Word_97_-_2003___23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34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Microsoft_Office_Word_97_-_2003___23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37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Microsoft_Office_Word_97_-_2003___240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Office_Word_97_-_2003___11.doc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5" Type="http://schemas.openxmlformats.org/officeDocument/2006/relationships/oleObject" Target="../embeddings/Microsoft_Office_Word_97_-_2003___242.doc"/><Relationship Id="rId4" Type="http://schemas.openxmlformats.org/officeDocument/2006/relationships/oleObject" Target="../embeddings/Microsoft_Office_Word_97_-_2003___241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5" Type="http://schemas.openxmlformats.org/officeDocument/2006/relationships/oleObject" Target="../embeddings/Microsoft_Office_Word_97_-_2003___246.doc"/><Relationship Id="rId4" Type="http://schemas.openxmlformats.org/officeDocument/2006/relationships/oleObject" Target="../embeddings/Microsoft_Office_Word_97_-_2003___245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4" Type="http://schemas.openxmlformats.org/officeDocument/2006/relationships/oleObject" Target="../embeddings/Microsoft_Office_Word_97_-_2003___248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249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250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Microsoft_Office_Word_97_-_2003___14.doc"/><Relationship Id="rId4" Type="http://schemas.openxmlformats.org/officeDocument/2006/relationships/oleObject" Target="../embeddings/Microsoft_Office_Word_97_-_2003___13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254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5" Type="http://schemas.openxmlformats.org/officeDocument/2006/relationships/oleObject" Target="../embeddings/Microsoft_Office_Word_97_-_2003___256.doc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1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5" Type="http://schemas.openxmlformats.org/officeDocument/2006/relationships/oleObject" Target="../embeddings/Microsoft_Office_Word_97_-_2003___260.doc"/><Relationship Id="rId4" Type="http://schemas.openxmlformats.org/officeDocument/2006/relationships/oleObject" Target="../embeddings/Microsoft_Office_Word_97_-_2003___259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5" Type="http://schemas.openxmlformats.org/officeDocument/2006/relationships/oleObject" Target="../embeddings/Microsoft_Office_Word_97_-_2003___262.doc"/><Relationship Id="rId4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oleObject" Target="../embeddings/Microsoft_Office_Word_97_-_2003___263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oleObject" Target="../embeddings/Microsoft_Office_Word_97_-_2003___264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oleObject" Target="../embeddings/Microsoft_Office_Word_97_-_2003___265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Microsoft_Office_Word_97_-_2003___15.doc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5" Type="http://schemas.openxmlformats.org/officeDocument/2006/relationships/oleObject" Target="../embeddings/Microsoft_Office_Word_97_-_2003___268.doc"/><Relationship Id="rId4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oleObject" Target="../embeddings/Microsoft_Office_Word_97_-_2003___270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Office_Word_97_-_2003___276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image" Target="../media/image12.png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Microsoft_Office_Word_97_-_2003___16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5" Type="http://schemas.openxmlformats.org/officeDocument/2006/relationships/oleObject" Target="../embeddings/Microsoft_Office_Word_97_-_2003___278.doc"/><Relationship Id="rId4" Type="http://schemas.openxmlformats.org/officeDocument/2006/relationships/slide" Target="slide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5" Type="http://schemas.openxmlformats.org/officeDocument/2006/relationships/oleObject" Target="../embeddings/Microsoft_Office_Word_97_-_2003___279.doc"/><Relationship Id="rId4" Type="http://schemas.openxmlformats.org/officeDocument/2006/relationships/slide" Target="slide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Microsoft_Office_Word_97_-_2003___281.doc"/><Relationship Id="rId5" Type="http://schemas.openxmlformats.org/officeDocument/2006/relationships/oleObject" Target="../embeddings/Microsoft_Office_Word_97_-_2003___280.doc"/><Relationship Id="rId4" Type="http://schemas.openxmlformats.org/officeDocument/2006/relationships/slide" Target="slide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5" Type="http://schemas.openxmlformats.org/officeDocument/2006/relationships/oleObject" Target="../embeddings/Microsoft_Office_Word_97_-_2003___282.doc"/><Relationship Id="rId4" Type="http://schemas.openxmlformats.org/officeDocument/2006/relationships/slide" Target="slide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Office_Word_97_-_2003___283.doc"/><Relationship Id="rId4" Type="http://schemas.openxmlformats.org/officeDocument/2006/relationships/slide" Target="slide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5" Type="http://schemas.openxmlformats.org/officeDocument/2006/relationships/oleObject" Target="../embeddings/Microsoft_Office_Word_97_-_2003___284.doc"/><Relationship Id="rId4" Type="http://schemas.openxmlformats.org/officeDocument/2006/relationships/slide" Target="slide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5" Type="http://schemas.openxmlformats.org/officeDocument/2006/relationships/oleObject" Target="../embeddings/Microsoft_Office_Word_97_-_2003___285.doc"/><Relationship Id="rId4" Type="http://schemas.openxmlformats.org/officeDocument/2006/relationships/slide" Target="slide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5" Type="http://schemas.openxmlformats.org/officeDocument/2006/relationships/oleObject" Target="../embeddings/Microsoft_Office_Word_97_-_2003___288.doc"/><Relationship Id="rId4" Type="http://schemas.openxmlformats.org/officeDocument/2006/relationships/oleObject" Target="../embeddings/Microsoft_Office_Word_97_-_2003___287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289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290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Microsoft_Office_Word_97_-_2003___17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Microsoft_Office_Word_97_-_2003___291.doc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96.doc"/><Relationship Id="rId3" Type="http://schemas.openxmlformats.org/officeDocument/2006/relationships/oleObject" Target="../embeddings/Microsoft_Office_Word_97_-_2003___292.doc"/><Relationship Id="rId7" Type="http://schemas.openxmlformats.org/officeDocument/2006/relationships/oleObject" Target="../embeddings/Microsoft_Office_Word_97_-_2003___2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6" Type="http://schemas.openxmlformats.org/officeDocument/2006/relationships/oleObject" Target="../embeddings/Microsoft_Office_Word_97_-_2003___294.doc"/><Relationship Id="rId5" Type="http://schemas.openxmlformats.org/officeDocument/2006/relationships/oleObject" Target="../embeddings/Microsoft_Office_Word_97_-_2003___293.doc"/><Relationship Id="rId10" Type="http://schemas.openxmlformats.org/officeDocument/2006/relationships/oleObject" Target="../embeddings/Microsoft_Office_Word_97_-_2003___298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297.doc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03.doc"/><Relationship Id="rId3" Type="http://schemas.openxmlformats.org/officeDocument/2006/relationships/oleObject" Target="../embeddings/Microsoft_Office_Word_97_-_2003___299.doc"/><Relationship Id="rId7" Type="http://schemas.openxmlformats.org/officeDocument/2006/relationships/oleObject" Target="../embeddings/Microsoft_Office_Word_97_-_2003___3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Office_Word_97_-_2003___301.doc"/><Relationship Id="rId5" Type="http://schemas.openxmlformats.org/officeDocument/2006/relationships/oleObject" Target="../embeddings/Microsoft_Office_Word_97_-_2003___300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304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4" Type="http://schemas.openxmlformats.org/officeDocument/2006/relationships/image" Target="../media/image1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07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310.doc"/><Relationship Id="rId4" Type="http://schemas.openxmlformats.org/officeDocument/2006/relationships/oleObject" Target="../embeddings/Microsoft_Office_Word_97_-_2003___309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6" Type="http://schemas.openxmlformats.org/officeDocument/2006/relationships/oleObject" Target="../embeddings/Microsoft_Office_Word_97_-_2003___31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12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6" Type="http://schemas.openxmlformats.org/officeDocument/2006/relationships/oleObject" Target="../embeddings/Microsoft_Office_Word_97_-_2003___31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15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6" Type="http://schemas.openxmlformats.org/officeDocument/2006/relationships/oleObject" Target="../embeddings/Microsoft_Office_Word_97_-_2003___31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18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6" Type="http://schemas.openxmlformats.org/officeDocument/2006/relationships/oleObject" Target="../embeddings/Microsoft_Office_Word_97_-_2003___32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21.doc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2.doc"/><Relationship Id="rId3" Type="http://schemas.openxmlformats.org/officeDocument/2006/relationships/oleObject" Target="../embeddings/Microsoft_Office_Word_97_-_2003___18.doc"/><Relationship Id="rId7" Type="http://schemas.openxmlformats.org/officeDocument/2006/relationships/oleObject" Target="../embeddings/Microsoft_Office_Word_97_-_2003___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Office_Word_97_-_2003___20.doc"/><Relationship Id="rId11" Type="http://schemas.openxmlformats.org/officeDocument/2006/relationships/oleObject" Target="../embeddings/Microsoft_Office_Word_97_-_2003___25.doc"/><Relationship Id="rId5" Type="http://schemas.openxmlformats.org/officeDocument/2006/relationships/oleObject" Target="../embeddings/Microsoft_Office_Word_97_-_2003___19.doc"/><Relationship Id="rId10" Type="http://schemas.openxmlformats.org/officeDocument/2006/relationships/oleObject" Target="../embeddings/Microsoft_Office_Word_97_-_2003___24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23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6" Type="http://schemas.openxmlformats.org/officeDocument/2006/relationships/oleObject" Target="../embeddings/Microsoft_Office_Word_97_-_2003___32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24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4" Type="http://schemas.openxmlformats.org/officeDocument/2006/relationships/image" Target="../media/image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oleObject" Target="../embeddings/Microsoft_Office_Word_97_-_2003___327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4" Type="http://schemas.openxmlformats.org/officeDocument/2006/relationships/oleObject" Target="../embeddings/Microsoft_Office_Word_97_-_2003___328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4" Type="http://schemas.openxmlformats.org/officeDocument/2006/relationships/image" Target="../media/image1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4" Type="http://schemas.openxmlformats.org/officeDocument/2006/relationships/image" Target="../media/image1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Microsoft_Office_Word_97_-_2003___331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image" Target="../media/image1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4" Type="http://schemas.openxmlformats.org/officeDocument/2006/relationships/oleObject" Target="../embeddings/Microsoft_Office_Word_97_-_2003___333.doc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oleObject" Target="../embeddings/Microsoft_Office_Word_97_-_2003___334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4" Type="http://schemas.openxmlformats.org/officeDocument/2006/relationships/oleObject" Target="../embeddings/Microsoft_Office_Word_97_-_2003___335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4" Type="http://schemas.openxmlformats.org/officeDocument/2006/relationships/image" Target="../media/image1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image" Target="../media/image1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5" Type="http://schemas.openxmlformats.org/officeDocument/2006/relationships/oleObject" Target="../embeddings/Microsoft_Office_Word_97_-_2003___339.doc"/><Relationship Id="rId4" Type="http://schemas.openxmlformats.org/officeDocument/2006/relationships/image" Target="../media/image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4" Type="http://schemas.openxmlformats.org/officeDocument/2006/relationships/oleObject" Target="../embeddings/Microsoft_Office_Word_97_-_2003___340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image" Target="../media/image1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4" Type="http://schemas.openxmlformats.org/officeDocument/2006/relationships/image" Target="../media/image1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5" Type="http://schemas.openxmlformats.org/officeDocument/2006/relationships/oleObject" Target="../embeddings/Microsoft_Office_Word_97_-_2003___344.doc"/><Relationship Id="rId4" Type="http://schemas.openxmlformats.org/officeDocument/2006/relationships/image" Target="../media/image1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4" Type="http://schemas.openxmlformats.org/officeDocument/2006/relationships/oleObject" Target="../embeddings/Microsoft_Office_Word_97_-_2003___345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4" Type="http://schemas.openxmlformats.org/officeDocument/2006/relationships/image" Target="../media/image1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4" Type="http://schemas.openxmlformats.org/officeDocument/2006/relationships/oleObject" Target="../embeddings/Microsoft_Office_Word_97_-_2003___348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image" Target="../media/image12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4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oleObject" Target="../embeddings/Microsoft_Office_Word_97_-_2003___351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oleObject" Target="../embeddings/Microsoft_Office_Word_97_-_2003___352.doc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4" Type="http://schemas.openxmlformats.org/officeDocument/2006/relationships/oleObject" Target="../embeddings/Microsoft_Office_Word_97_-_2003___353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5" Type="http://schemas.openxmlformats.org/officeDocument/2006/relationships/oleObject" Target="../embeddings/Microsoft_Office_Word_97_-_2003___356.doc"/><Relationship Id="rId4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9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359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3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12.png"/><Relationship Id="rId4" Type="http://schemas.openxmlformats.org/officeDocument/2006/relationships/slide" Target="slide1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5" Type="http://schemas.openxmlformats.org/officeDocument/2006/relationships/oleObject" Target="../embeddings/Microsoft_Office_Word_97_-_2003___364.doc"/><Relationship Id="rId4" Type="http://schemas.openxmlformats.org/officeDocument/2006/relationships/slide" Target="slide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5" Type="http://schemas.openxmlformats.org/officeDocument/2006/relationships/oleObject" Target="../embeddings/Microsoft_Office_Word_97_-_2003___365.doc"/><Relationship Id="rId4" Type="http://schemas.openxmlformats.org/officeDocument/2006/relationships/slide" Target="slide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6" Type="http://schemas.openxmlformats.org/officeDocument/2006/relationships/oleObject" Target="../embeddings/Microsoft_Office_Word_97_-_2003___367.doc"/><Relationship Id="rId5" Type="http://schemas.openxmlformats.org/officeDocument/2006/relationships/oleObject" Target="../embeddings/Microsoft_Office_Word_97_-_2003___366.doc"/><Relationship Id="rId4" Type="http://schemas.openxmlformats.org/officeDocument/2006/relationships/slide" Target="slide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5" Type="http://schemas.openxmlformats.org/officeDocument/2006/relationships/oleObject" Target="../embeddings/Microsoft_Office_Word_97_-_2003___368.doc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32.doc"/><Relationship Id="rId4" Type="http://schemas.openxmlformats.org/officeDocument/2006/relationships/oleObject" Target="../embeddings/Microsoft_Office_Word_97_-_2003___31.doc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5" Type="http://schemas.openxmlformats.org/officeDocument/2006/relationships/oleObject" Target="../embeddings/Microsoft_Office_Word_97_-_2003___369.doc"/><Relationship Id="rId4" Type="http://schemas.openxmlformats.org/officeDocument/2006/relationships/slide" Target="slide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5" Type="http://schemas.openxmlformats.org/officeDocument/2006/relationships/oleObject" Target="../embeddings/Microsoft_Office_Word_97_-_2003___370.doc"/><Relationship Id="rId4" Type="http://schemas.openxmlformats.org/officeDocument/2006/relationships/slide" Target="slide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image" Target="../media/image1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4" Type="http://schemas.openxmlformats.org/officeDocument/2006/relationships/image" Target="../media/image1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74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377.doc"/><Relationship Id="rId4" Type="http://schemas.openxmlformats.org/officeDocument/2006/relationships/oleObject" Target="../embeddings/Microsoft_Office_Word_97_-_2003___376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6" Type="http://schemas.openxmlformats.org/officeDocument/2006/relationships/oleObject" Target="../embeddings/Microsoft_Office_Word_97_-_2003___38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79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6" Type="http://schemas.openxmlformats.org/officeDocument/2006/relationships/oleObject" Target="../embeddings/Microsoft_Office_Word_97_-_2003___38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82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6" Type="http://schemas.openxmlformats.org/officeDocument/2006/relationships/oleObject" Target="../embeddings/Microsoft_Office_Word_97_-_2003___38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85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88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Office_Word_97_-_2003___3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4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389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4" Type="http://schemas.openxmlformats.org/officeDocument/2006/relationships/image" Target="../media/image1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Office_Word_97_-_2003___391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Office_Word_97_-_2003___392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393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image" Target="../media/image1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4" Type="http://schemas.openxmlformats.org/officeDocument/2006/relationships/image" Target="../media/image1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oleObject" Target="../embeddings/Microsoft_Office_Word_97_-_2003___396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4" Type="http://schemas.openxmlformats.org/officeDocument/2006/relationships/image" Target="../media/image1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398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Office_Word_97_-_2003___3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7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Office_Word_97_-_2003___399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oleObject" Target="../embeddings/Microsoft_Office_Word_97_-_2003___400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5" Type="http://schemas.openxmlformats.org/officeDocument/2006/relationships/oleObject" Target="../embeddings/Microsoft_Office_Word_97_-_2003___402.doc"/><Relationship Id="rId4" Type="http://schemas.openxmlformats.org/officeDocument/2006/relationships/image" Target="../media/image12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Office_Word_97_-_2003___403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image" Target="../media/image1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image" Target="../media/image1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4" Type="http://schemas.openxmlformats.org/officeDocument/2006/relationships/image" Target="../media/image1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oleObject" Target="../embeddings/Microsoft_Office_Word_97_-_2003___407.doc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image" Target="../media/image12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5" Type="http://schemas.openxmlformats.org/officeDocument/2006/relationships/oleObject" Target="../embeddings/Microsoft_Office_Word_97_-_2003___410.doc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Office_Word_97_-_2003___4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0.doc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411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image" Target="../media/image12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image" Target="../media/image12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5" Type="http://schemas.openxmlformats.org/officeDocument/2006/relationships/oleObject" Target="../embeddings/Microsoft_Office_Word_97_-_2003___415.doc"/><Relationship Id="rId4" Type="http://schemas.openxmlformats.org/officeDocument/2006/relationships/image" Target="../media/image13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4" Type="http://schemas.openxmlformats.org/officeDocument/2006/relationships/oleObject" Target="../embeddings/Microsoft_Office_Word_97_-_2003___416.doc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4" Type="http://schemas.openxmlformats.org/officeDocument/2006/relationships/oleObject" Target="../embeddings/Microsoft_Office_Word_97_-_2003___417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4" Type="http://schemas.openxmlformats.org/officeDocument/2006/relationships/oleObject" Target="../embeddings/Microsoft_Office_Word_97_-_2003___418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4" Type="http://schemas.openxmlformats.org/officeDocument/2006/relationships/oleObject" Target="../embeddings/Microsoft_Office_Word_97_-_2003___420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Microsoft_Office_Word_97_-_2003___4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3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Office_Word_97_-_2003___4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6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49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Microsoft_Office_Word_97_-_2003___51.doc"/><Relationship Id="rId4" Type="http://schemas.openxmlformats.org/officeDocument/2006/relationships/oleObject" Target="../embeddings/Microsoft_Office_Word_97_-_2003___50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Microsoft_Office_Word_97_-_2003___55.doc"/><Relationship Id="rId4" Type="http://schemas.openxmlformats.org/officeDocument/2006/relationships/oleObject" Target="../embeddings/Microsoft_Office_Word_97_-_2003___54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Microsoft_Office_Word_97_-_2003___57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58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Office_Word_97_-_2003___59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oleObject" Target="../embeddings/Microsoft_Office_Word_97_-_2003___61.doc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Office_Word_97_-_2003___1.doc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Microsoft_Office_Word_97_-_2003___65.doc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Microsoft_Office_Word_97_-_2003___70.doc"/><Relationship Id="rId5" Type="http://schemas.openxmlformats.org/officeDocument/2006/relationships/oleObject" Target="../embeddings/Microsoft_Office_Word_97_-_2003___69.doc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Microsoft_Office_Word_97_-_2003___72.doc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76.doc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Office_Word_97_-_2003___2.doc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Microsoft_Office_Word_97_-_2003___81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oleObject" Target="../embeddings/Microsoft_Office_Word_97_-_2003___84.doc"/><Relationship Id="rId4" Type="http://schemas.openxmlformats.org/officeDocument/2006/relationships/oleObject" Target="../embeddings/Microsoft_Office_Word_97_-_2003___83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5" Type="http://schemas.openxmlformats.org/officeDocument/2006/relationships/oleObject" Target="../embeddings/Microsoft_Office_Word_97_-_2003___89.doc"/><Relationship Id="rId4" Type="http://schemas.openxmlformats.org/officeDocument/2006/relationships/oleObject" Target="../embeddings/Microsoft_Office_Word_97_-_2003___88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Office_Word_97_-_2003___3.doc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Microsoft_Office_Word_97_-_2003___90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Microsoft_Office_Word_97_-_2003___91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oleObject" Target="../embeddings/Microsoft_Office_Word_97_-_2003___94.doc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96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Office_Word_97_-_2003___98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102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Office_Word_97_-_2003___4.doc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Microsoft_Office_Word_97_-_2003___106.doc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4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12.png"/><Relationship Id="rId4" Type="http://schemas.openxmlformats.org/officeDocument/2006/relationships/slide" Target="slide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5" Type="http://schemas.openxmlformats.org/officeDocument/2006/relationships/oleObject" Target="../embeddings/Microsoft_Office_Word_97_-_2003___107.doc"/><Relationship Id="rId4" Type="http://schemas.openxmlformats.org/officeDocument/2006/relationships/slide" Target="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Microsoft_Office_Word_97_-_2003___108.doc"/><Relationship Id="rId4" Type="http://schemas.openxmlformats.org/officeDocument/2006/relationships/slide" Target="slide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5" Type="http://schemas.openxmlformats.org/officeDocument/2006/relationships/oleObject" Target="../embeddings/Microsoft_Office_Word_97_-_2003___109.doc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Office_Word_97_-_2003___110.doc"/><Relationship Id="rId4" Type="http://schemas.openxmlformats.org/officeDocument/2006/relationships/slide" Target="slid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5" Type="http://schemas.openxmlformats.org/officeDocument/2006/relationships/oleObject" Target="../embeddings/Microsoft_Office_Word_97_-_2003___111.doc"/><Relationship Id="rId4" Type="http://schemas.openxmlformats.org/officeDocument/2006/relationships/slide" Target="slide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Microsoft_Office_Word_97_-_2003___113.doc"/><Relationship Id="rId5" Type="http://schemas.openxmlformats.org/officeDocument/2006/relationships/oleObject" Target="../embeddings/Microsoft_Office_Word_97_-_2003___112.doc"/><Relationship Id="rId4" Type="http://schemas.openxmlformats.org/officeDocument/2006/relationships/slide" Target="slide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5" Type="http://schemas.openxmlformats.org/officeDocument/2006/relationships/oleObject" Target="../embeddings/Microsoft_Office_Word_97_-_2003___116.doc"/><Relationship Id="rId4" Type="http://schemas.openxmlformats.org/officeDocument/2006/relationships/oleObject" Target="../embeddings/Microsoft_Office_Word_97_-_2003___115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12.png"/><Relationship Id="rId4" Type="http://schemas.openxmlformats.org/officeDocument/2006/relationships/slide" Target="slide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Microsoft_Office_Word_97_-_2003___119.doc"/><Relationship Id="rId5" Type="http://schemas.openxmlformats.org/officeDocument/2006/relationships/oleObject" Target="../embeddings/Microsoft_Office_Word_97_-_2003___118.doc"/><Relationship Id="rId4" Type="http://schemas.openxmlformats.org/officeDocument/2006/relationships/oleObject" Target="../embeddings/Microsoft_Office_Word_97_-_2003___117.doc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24.doc"/><Relationship Id="rId13" Type="http://schemas.openxmlformats.org/officeDocument/2006/relationships/oleObject" Target="../embeddings/Microsoft_Office_Word_97_-_2003___129.doc"/><Relationship Id="rId3" Type="http://schemas.openxmlformats.org/officeDocument/2006/relationships/oleObject" Target="../embeddings/Microsoft_Office_Word_97_-_2003___120.doc"/><Relationship Id="rId7" Type="http://schemas.openxmlformats.org/officeDocument/2006/relationships/oleObject" Target="../embeddings/Microsoft_Office_Word_97_-_2003___123.doc"/><Relationship Id="rId12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Microsoft_Office_Word_97_-_2003___122.doc"/><Relationship Id="rId11" Type="http://schemas.openxmlformats.org/officeDocument/2006/relationships/oleObject" Target="../embeddings/Microsoft_Office_Word_97_-_2003___127.doc"/><Relationship Id="rId5" Type="http://schemas.openxmlformats.org/officeDocument/2006/relationships/oleObject" Target="../embeddings/Microsoft_Office_Word_97_-_2003___121.doc"/><Relationship Id="rId10" Type="http://schemas.openxmlformats.org/officeDocument/2006/relationships/oleObject" Target="../embeddings/Microsoft_Office_Word_97_-_2003___126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125.doc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34.doc"/><Relationship Id="rId3" Type="http://schemas.openxmlformats.org/officeDocument/2006/relationships/oleObject" Target="../embeddings/Microsoft_Office_Word_97_-_2003___130.doc"/><Relationship Id="rId7" Type="http://schemas.openxmlformats.org/officeDocument/2006/relationships/oleObject" Target="../embeddings/Microsoft_Office_Word_97_-_2003___1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Office_Word_97_-_2003___132.doc"/><Relationship Id="rId5" Type="http://schemas.openxmlformats.org/officeDocument/2006/relationships/oleObject" Target="../embeddings/Microsoft_Office_Word_97_-_2003___131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135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38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41.doc"/><Relationship Id="rId4" Type="http://schemas.openxmlformats.org/officeDocument/2006/relationships/oleObject" Target="../embeddings/Microsoft_Office_Word_97_-_2003___140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Office_Word_97_-_2003___14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3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Office_Word_97_-_2003___14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6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Microsoft_Office_Word_97_-_2003___15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9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Microsoft_Office_Word_97_-_2003___15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2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Office_Word_97_-_2003___15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5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Office_Word_97_-_2003___158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5" Type="http://schemas.openxmlformats.org/officeDocument/2006/relationships/oleObject" Target="../embeddings/Microsoft_Office_Word_97_-_2003___160.doc"/><Relationship Id="rId4" Type="http://schemas.openxmlformats.org/officeDocument/2006/relationships/oleObject" Target="../embeddings/Microsoft_Office_Word_97_-_2003___159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Office_Word_97_-_2003___164.doc"/><Relationship Id="rId4" Type="http://schemas.openxmlformats.org/officeDocument/2006/relationships/oleObject" Target="../embeddings/Microsoft_Office_Word_97_-_2003___163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166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4" Type="http://schemas.openxmlformats.org/officeDocument/2006/relationships/oleObject" Target="../embeddings/Microsoft_Office_Word_97_-_2003___167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427038" y="1304925"/>
          <a:ext cx="8240712" cy="6827838"/>
        </p:xfrm>
        <a:graphic>
          <a:graphicData uri="http://schemas.openxmlformats.org/presentationml/2006/ole">
            <p:oleObj spid="_x0000_s855042" name="Document" r:id="rId5" imgW="10698565" imgH="87627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785926"/>
          <a:ext cx="7242175" cy="2803525"/>
        </p:xfrm>
        <a:graphic>
          <a:graphicData uri="http://schemas.openxmlformats.org/presentationml/2006/ole">
            <p:oleObj spid="_x0000_s94822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36689" y="1428736"/>
          <a:ext cx="7192963" cy="3511550"/>
        </p:xfrm>
        <a:graphic>
          <a:graphicData uri="http://schemas.openxmlformats.org/presentationml/2006/ole">
            <p:oleObj spid="_x0000_s949250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90" y="1142984"/>
          <a:ext cx="7180262" cy="5548312"/>
        </p:xfrm>
        <a:graphic>
          <a:graphicData uri="http://schemas.openxmlformats.org/presentationml/2006/ole">
            <p:oleObj spid="_x0000_s950274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探究点三　等差数列的性质及最值</a:t>
            </a:r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1785926"/>
          <a:ext cx="7315200" cy="3449638"/>
        </p:xfrm>
        <a:graphic>
          <a:graphicData uri="http://schemas.openxmlformats.org/presentationml/2006/ole">
            <p:oleObj spid="_x0000_s951298" name="Document" r:id="rId3" imgW="8313906" imgH="39060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2071678"/>
          <a:ext cx="7010400" cy="2401887"/>
        </p:xfrm>
        <a:graphic>
          <a:graphicData uri="http://schemas.openxmlformats.org/presentationml/2006/ole">
            <p:oleObj spid="_x0000_s952322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90" y="2952786"/>
          <a:ext cx="7180262" cy="5548312"/>
        </p:xfrm>
        <a:graphic>
          <a:graphicData uri="http://schemas.openxmlformats.org/presentationml/2006/ole">
            <p:oleObj spid="_x0000_s953346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714375" y="1428736"/>
          <a:ext cx="6656388" cy="1085850"/>
        </p:xfrm>
        <a:graphic>
          <a:graphicData uri="http://schemas.openxmlformats.org/presentationml/2006/ole">
            <p:oleObj spid="_x0000_s953347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506558"/>
          <a:ext cx="6950075" cy="4851400"/>
        </p:xfrm>
        <a:graphic>
          <a:graphicData uri="http://schemas.openxmlformats.org/presentationml/2006/ole">
            <p:oleObj spid="_x0000_s954370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43038" y="1142984"/>
          <a:ext cx="6900862" cy="3352800"/>
        </p:xfrm>
        <a:graphic>
          <a:graphicData uri="http://schemas.openxmlformats.org/presentationml/2006/ole">
            <p:oleObj spid="_x0000_s955394" name="Document" r:id="rId3" imgW="7935199" imgH="386433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2000240"/>
          <a:ext cx="6656388" cy="1085850"/>
        </p:xfrm>
        <a:graphic>
          <a:graphicData uri="http://schemas.openxmlformats.org/presentationml/2006/ole">
            <p:oleObj spid="_x0000_s956418" name="Document" r:id="rId4" imgW="7537774" imgH="1233390" progId="Word.Document.8">
              <p:embed/>
            </p:oleObj>
          </a:graphicData>
        </a:graphic>
      </p:graphicFrame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63" y="3167100"/>
          <a:ext cx="7180262" cy="5548312"/>
        </p:xfrm>
        <a:graphic>
          <a:graphicData uri="http://schemas.openxmlformats.org/presentationml/2006/ole">
            <p:oleObj spid="_x0000_s956419" name="Document" r:id="rId5" imgW="8556177" imgH="65661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13.</a:t>
            </a:r>
            <a:r>
              <a:rPr lang="zh-CN" altLang="en-US" sz="2400" b="1" dirty="0" smtClean="0"/>
              <a:t>利用等差数列的性质求前</a:t>
            </a:r>
            <a:r>
              <a:rPr lang="en-US" sz="2400" b="1" dirty="0" smtClean="0"/>
              <a:t>n</a:t>
            </a:r>
            <a:r>
              <a:rPr lang="zh-CN" altLang="en-US" sz="2400" b="1" dirty="0" smtClean="0"/>
              <a:t>项和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8402" y="2141565"/>
          <a:ext cx="7461250" cy="5145087"/>
        </p:xfrm>
        <a:graphic>
          <a:graphicData uri="http://schemas.openxmlformats.org/presentationml/2006/ole">
            <p:oleObj spid="_x0000_s957442" name="Document" r:id="rId3" imgW="8833908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23963" y="3917978"/>
          <a:ext cx="7205662" cy="3511550"/>
        </p:xfrm>
        <a:graphic>
          <a:graphicData uri="http://schemas.openxmlformats.org/presentationml/2006/ole">
            <p:oleObj spid="_x0000_s957443" name="Document" r:id="rId5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352550"/>
          <a:ext cx="7485063" cy="2987675"/>
        </p:xfrm>
        <a:graphic>
          <a:graphicData uri="http://schemas.openxmlformats.org/presentationml/2006/ole">
            <p:oleObj spid="_x0000_s856066" name="Document" r:id="rId5" imgW="9142286" imgH="36642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327179" y="1411321"/>
          <a:ext cx="7388225" cy="6875463"/>
        </p:xfrm>
        <a:graphic>
          <a:graphicData uri="http://schemas.openxmlformats.org/presentationml/2006/ole">
            <p:oleObj spid="_x0000_s958466" name="Document" r:id="rId4" imgW="8743590" imgH="8166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959490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11238" y="1030322"/>
          <a:ext cx="7473950" cy="7399338"/>
        </p:xfrm>
        <a:graphic>
          <a:graphicData uri="http://schemas.openxmlformats.org/presentationml/2006/ole">
            <p:oleObj spid="_x0000_s960514" name="Document" r:id="rId3" imgW="8586343" imgH="8527649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22402" y="2332066"/>
          <a:ext cx="7278688" cy="5168900"/>
        </p:xfrm>
        <a:graphic>
          <a:graphicData uri="http://schemas.openxmlformats.org/presentationml/2006/ole">
            <p:oleObj spid="_x0000_s961538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42910" y="1239832"/>
          <a:ext cx="6924675" cy="1403350"/>
        </p:xfrm>
        <a:graphic>
          <a:graphicData uri="http://schemas.openxmlformats.org/presentationml/2006/ole">
            <p:oleObj spid="_x0000_s961539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50" y="3571876"/>
          <a:ext cx="7375525" cy="3962400"/>
        </p:xfrm>
        <a:graphic>
          <a:graphicData uri="http://schemas.openxmlformats.org/presentationml/2006/ole">
            <p:oleObj spid="_x0000_s962562" name="Document" r:id="rId3" imgW="9304930" imgH="500612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69988" y="1573213"/>
          <a:ext cx="7181850" cy="1828800"/>
        </p:xfrm>
        <a:graphic>
          <a:graphicData uri="http://schemas.openxmlformats.org/presentationml/2006/ole">
            <p:oleObj spid="_x0000_s962563" name="Document" r:id="rId4" imgW="8505419" imgH="21794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525584"/>
          <a:ext cx="6924675" cy="1403350"/>
        </p:xfrm>
        <a:graphic>
          <a:graphicData uri="http://schemas.openxmlformats.org/presentationml/2006/ole">
            <p:oleObj spid="_x0000_s963586" name="Document" r:id="rId3" imgW="7626690" imgH="1549478" progId="Word.Document.8">
              <p:embed/>
            </p:oleObj>
          </a:graphicData>
        </a:graphic>
      </p:graphicFrame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4414" y="2967065"/>
          <a:ext cx="7412038" cy="4462463"/>
        </p:xfrm>
        <a:graphic>
          <a:graphicData uri="http://schemas.openxmlformats.org/presentationml/2006/ole">
            <p:oleObj spid="_x0000_s963587" name="Document" r:id="rId4" imgW="9579123" imgH="58266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42984"/>
          <a:ext cx="6937375" cy="3413125"/>
        </p:xfrm>
        <a:graphic>
          <a:graphicData uri="http://schemas.openxmlformats.org/presentationml/2006/ole">
            <p:oleObj spid="_x0000_s964610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3150" y="857232"/>
          <a:ext cx="7424738" cy="5729288"/>
        </p:xfrm>
        <a:graphic>
          <a:graphicData uri="http://schemas.openxmlformats.org/presentationml/2006/ole">
            <p:oleObj spid="_x0000_s965634" name="Document" r:id="rId3" imgW="9073917" imgH="700915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3150" y="1128736"/>
          <a:ext cx="7424738" cy="5729288"/>
        </p:xfrm>
        <a:graphic>
          <a:graphicData uri="http://schemas.openxmlformats.org/presentationml/2006/ole">
            <p:oleObj spid="_x0000_s966658" name="Document" r:id="rId3" imgW="9064202" imgH="701888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19200" y="1142984"/>
          <a:ext cx="6937375" cy="4132263"/>
        </p:xfrm>
        <a:graphic>
          <a:graphicData uri="http://schemas.openxmlformats.org/presentationml/2006/ole">
            <p:oleObj spid="_x0000_s967682" name="Document" r:id="rId3" imgW="8141832" imgH="481979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77" y="973168"/>
          <a:ext cx="7643813" cy="6742112"/>
        </p:xfrm>
        <a:graphic>
          <a:graphicData uri="http://schemas.openxmlformats.org/presentationml/2006/ole">
            <p:oleObj spid="_x0000_s857090" name="Document" r:id="rId5" imgW="8821314" imgH="7756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9200" y="1000108"/>
          <a:ext cx="7181850" cy="4902200"/>
        </p:xfrm>
        <a:graphic>
          <a:graphicData uri="http://schemas.openxmlformats.org/presentationml/2006/ole">
            <p:oleObj spid="_x0000_s968706" name="Document" r:id="rId3" imgW="8501099" imgH="594374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等比数列及其前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n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项和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79553" y="1500174"/>
          <a:ext cx="7364413" cy="5095875"/>
        </p:xfrm>
        <a:graphic>
          <a:graphicData uri="http://schemas.openxmlformats.org/presentationml/2006/ole">
            <p:oleObj spid="_x0000_s97177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357158" y="1304925"/>
          <a:ext cx="8216900" cy="6729413"/>
        </p:xfrm>
        <a:graphic>
          <a:graphicData uri="http://schemas.openxmlformats.org/presentationml/2006/ole">
            <p:oleObj spid="_x0000_s974850" name="Document" r:id="rId5" imgW="10984272" imgH="87883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4589" y="1441457"/>
          <a:ext cx="7485063" cy="2987675"/>
        </p:xfrm>
        <a:graphic>
          <a:graphicData uri="http://schemas.openxmlformats.org/presentationml/2006/ole">
            <p:oleObj spid="_x0000_s975874" name="Document" r:id="rId5" imgW="9123214" imgH="367402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3581405"/>
          <a:ext cx="7010400" cy="561975"/>
        </p:xfrm>
        <a:graphic>
          <a:graphicData uri="http://schemas.openxmlformats.org/presentationml/2006/ole">
            <p:oleObj spid="_x0000_s975875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4513288"/>
          <a:ext cx="7570788" cy="2559050"/>
        </p:xfrm>
        <a:graphic>
          <a:graphicData uri="http://schemas.openxmlformats.org/presentationml/2006/ole">
            <p:oleObj spid="_x0000_s975876" name="Document" r:id="rId7" imgW="8959490" imgH="30463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181112"/>
          <a:ext cx="7400925" cy="3962400"/>
        </p:xfrm>
        <a:graphic>
          <a:graphicData uri="http://schemas.openxmlformats.org/presentationml/2006/ole">
            <p:oleObj spid="_x0000_s976898" name="Document" r:id="rId5" imgW="8503619" imgH="455771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0450" y="2914679"/>
          <a:ext cx="7010400" cy="561975"/>
        </p:xfrm>
        <a:graphic>
          <a:graphicData uri="http://schemas.openxmlformats.org/presentationml/2006/ole">
            <p:oleObj spid="_x0000_s976899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4725" y="4133879"/>
          <a:ext cx="7205663" cy="3438525"/>
        </p:xfrm>
        <a:graphic>
          <a:graphicData uri="http://schemas.openxmlformats.org/presentationml/2006/ole">
            <p:oleObj spid="_x0000_s976900" name="Document" r:id="rId7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158875"/>
          <a:ext cx="7472363" cy="3241675"/>
        </p:xfrm>
        <a:graphic>
          <a:graphicData uri="http://schemas.openxmlformats.org/presentationml/2006/ole">
            <p:oleObj spid="_x0000_s977922" name="Document" r:id="rId3" imgW="8724519" imgH="37915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69988" y="2925763"/>
          <a:ext cx="6731000" cy="1365250"/>
        </p:xfrm>
        <a:graphic>
          <a:graphicData uri="http://schemas.openxmlformats.org/presentationml/2006/ole">
            <p:oleObj spid="_x0000_s977923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38" y="3857628"/>
          <a:ext cx="7132638" cy="3683000"/>
        </p:xfrm>
        <a:graphic>
          <a:graphicData uri="http://schemas.openxmlformats.org/presentationml/2006/ole">
            <p:oleObj spid="_x0000_s977924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219200"/>
          <a:ext cx="7364412" cy="3194050"/>
        </p:xfrm>
        <a:graphic>
          <a:graphicData uri="http://schemas.openxmlformats.org/presentationml/2006/ole">
            <p:oleObj spid="_x0000_s978946" name="Document" r:id="rId4" imgW="8724519" imgH="379623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69988" y="2925763"/>
          <a:ext cx="6632575" cy="1341437"/>
        </p:xfrm>
        <a:graphic>
          <a:graphicData uri="http://schemas.openxmlformats.org/presentationml/2006/ole">
            <p:oleObj spid="_x0000_s978947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032250"/>
          <a:ext cx="7132637" cy="3683000"/>
        </p:xfrm>
        <a:graphic>
          <a:graphicData uri="http://schemas.openxmlformats.org/presentationml/2006/ole">
            <p:oleObj spid="_x0000_s978948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8662" y="1643050"/>
          <a:ext cx="7607300" cy="5619750"/>
        </p:xfrm>
        <a:graphic>
          <a:graphicData uri="http://schemas.openxmlformats.org/presentationml/2006/ole">
            <p:oleObj spid="_x0000_s979970" name="Document" r:id="rId3" imgW="8867013" imgH="656752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143372" y="2944819"/>
          <a:ext cx="2279650" cy="1412875"/>
        </p:xfrm>
        <a:graphic>
          <a:graphicData uri="http://schemas.openxmlformats.org/presentationml/2006/ole">
            <p:oleObj spid="_x0000_s9799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2403475" y="3930660"/>
          <a:ext cx="2097087" cy="927100"/>
        </p:xfrm>
        <a:graphic>
          <a:graphicData uri="http://schemas.openxmlformats.org/presentationml/2006/ole">
            <p:oleObj spid="_x0000_s97997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3428992" y="4599002"/>
          <a:ext cx="2792413" cy="901700"/>
        </p:xfrm>
        <a:graphic>
          <a:graphicData uri="http://schemas.openxmlformats.org/presentationml/2006/ole">
            <p:oleObj spid="_x0000_s979973" name="Document" r:id="rId7" imgW="2509562" imgH="814291" progId="Word.Document.8">
              <p:embed/>
            </p:oleObj>
          </a:graphicData>
        </a:graphic>
      </p:graphicFrame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6494496" y="4527564"/>
          <a:ext cx="2792412" cy="901700"/>
        </p:xfrm>
        <a:graphic>
          <a:graphicData uri="http://schemas.openxmlformats.org/presentationml/2006/ole">
            <p:oleObj spid="_x0000_s979974" name="Document" r:id="rId8" imgW="2509562" imgH="8142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6666" y="1238274"/>
          <a:ext cx="7607300" cy="5619750"/>
        </p:xfrm>
        <a:graphic>
          <a:graphicData uri="http://schemas.openxmlformats.org/presentationml/2006/ole">
            <p:oleObj spid="_x0000_s980994" name="Document" r:id="rId3" imgW="8867013" imgH="657689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714876" y="1516059"/>
          <a:ext cx="2279650" cy="1412875"/>
        </p:xfrm>
        <a:graphic>
          <a:graphicData uri="http://schemas.openxmlformats.org/presentationml/2006/ole">
            <p:oleObj spid="_x0000_s98099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214414" y="2157410"/>
          <a:ext cx="2071687" cy="914400"/>
        </p:xfrm>
        <a:graphic>
          <a:graphicData uri="http://schemas.openxmlformats.org/presentationml/2006/ole">
            <p:oleObj spid="_x0000_s980996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5143504" y="2792413"/>
          <a:ext cx="2792412" cy="901700"/>
        </p:xfrm>
        <a:graphic>
          <a:graphicData uri="http://schemas.openxmlformats.org/presentationml/2006/ole">
            <p:oleObj spid="_x0000_s980997" name="Document" r:id="rId7" imgW="2509562" imgH="8142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109674"/>
          <a:ext cx="7400925" cy="3962400"/>
        </p:xfrm>
        <a:graphic>
          <a:graphicData uri="http://schemas.openxmlformats.org/presentationml/2006/ole">
            <p:oleObj spid="_x0000_s858114" name="Document" r:id="rId5" imgW="8503619" imgH="4557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285992"/>
          <a:ext cx="7059613" cy="2305050"/>
        </p:xfrm>
        <a:graphic>
          <a:graphicData uri="http://schemas.openxmlformats.org/presentationml/2006/ole">
            <p:oleObj spid="_x0000_s982018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92163" y="1852613"/>
          <a:ext cx="6535737" cy="1439862"/>
        </p:xfrm>
        <a:graphic>
          <a:graphicData uri="http://schemas.openxmlformats.org/presentationml/2006/ole">
            <p:oleObj spid="_x0000_s98304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279794"/>
          <a:ext cx="7010400" cy="2863850"/>
        </p:xfrm>
        <a:graphic>
          <a:graphicData uri="http://schemas.openxmlformats.org/presentationml/2006/ole">
            <p:oleObj spid="_x0000_s983043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630988" cy="1341437"/>
        </p:xfrm>
        <a:graphic>
          <a:graphicData uri="http://schemas.openxmlformats.org/presentationml/2006/ole">
            <p:oleObj spid="_x0000_s98406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303338"/>
          <a:ext cx="7143750" cy="2268538"/>
        </p:xfrm>
        <a:graphic>
          <a:graphicData uri="http://schemas.openxmlformats.org/presentationml/2006/ole">
            <p:oleObj spid="_x0000_s984067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071942"/>
          <a:ext cx="6926263" cy="2549525"/>
        </p:xfrm>
        <a:graphic>
          <a:graphicData uri="http://schemas.openxmlformats.org/presentationml/2006/ole">
            <p:oleObj spid="_x0000_s984068" name="Document" r:id="rId5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2928934"/>
          <a:ext cx="7010400" cy="1439863"/>
        </p:xfrm>
        <a:graphic>
          <a:graphicData uri="http://schemas.openxmlformats.org/presentationml/2006/ole">
            <p:oleObj spid="_x0000_s98509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14422"/>
          <a:ext cx="7327900" cy="2547938"/>
        </p:xfrm>
        <a:graphic>
          <a:graphicData uri="http://schemas.openxmlformats.org/presentationml/2006/ole">
            <p:oleObj spid="_x0000_s985091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4095750"/>
          <a:ext cx="7583488" cy="2305050"/>
        </p:xfrm>
        <a:graphic>
          <a:graphicData uri="http://schemas.openxmlformats.org/presentationml/2006/ole">
            <p:oleObj spid="_x0000_s985092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42910" y="2500306"/>
          <a:ext cx="7010400" cy="1439863"/>
        </p:xfrm>
        <a:graphic>
          <a:graphicData uri="http://schemas.openxmlformats.org/presentationml/2006/ole">
            <p:oleObj spid="_x0000_s986114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2976" y="1238252"/>
          <a:ext cx="7327900" cy="2547938"/>
        </p:xfrm>
        <a:graphic>
          <a:graphicData uri="http://schemas.openxmlformats.org/presentationml/2006/ole">
            <p:oleObj spid="_x0000_s986115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3357562"/>
          <a:ext cx="7583488" cy="2659063"/>
        </p:xfrm>
        <a:graphic>
          <a:graphicData uri="http://schemas.openxmlformats.org/presentationml/2006/ole">
            <p:oleObj spid="_x0000_s986116" name="Document" r:id="rId6" imgW="8464381" imgH="29718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63" y="1714488"/>
          <a:ext cx="6899275" cy="1889125"/>
        </p:xfrm>
        <a:graphic>
          <a:graphicData uri="http://schemas.openxmlformats.org/presentationml/2006/ole">
            <p:oleObj spid="_x0000_s987138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3143248"/>
          <a:ext cx="6827837" cy="1073150"/>
        </p:xfrm>
        <a:graphic>
          <a:graphicData uri="http://schemas.openxmlformats.org/presentationml/2006/ole">
            <p:oleObj spid="_x0000_s98713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52" y="4071942"/>
          <a:ext cx="7302500" cy="2511425"/>
        </p:xfrm>
        <a:graphic>
          <a:graphicData uri="http://schemas.openxmlformats.org/presentationml/2006/ole">
            <p:oleObj spid="_x0000_s987140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5388" y="1101724"/>
          <a:ext cx="7021512" cy="2255838"/>
        </p:xfrm>
        <a:graphic>
          <a:graphicData uri="http://schemas.openxmlformats.org/presentationml/2006/ole">
            <p:oleObj spid="_x0000_s988162" name="Document" r:id="rId3" imgW="8450341" imgH="271302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3270" y="2928934"/>
          <a:ext cx="6826250" cy="1073150"/>
        </p:xfrm>
        <a:graphic>
          <a:graphicData uri="http://schemas.openxmlformats.org/presentationml/2006/ole">
            <p:oleObj spid="_x0000_s988163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3716361"/>
          <a:ext cx="7412038" cy="2998787"/>
        </p:xfrm>
        <a:graphic>
          <a:graphicData uri="http://schemas.openxmlformats.org/presentationml/2006/ole">
            <p:oleObj spid="_x0000_s988164" name="Document" r:id="rId6" imgW="8779214" imgH="35644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1538" y="1500174"/>
          <a:ext cx="7291388" cy="2427288"/>
        </p:xfrm>
        <a:graphic>
          <a:graphicData uri="http://schemas.openxmlformats.org/presentationml/2006/ole">
            <p:oleObj spid="_x0000_s989186" name="Document" r:id="rId3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428596" y="2786058"/>
          <a:ext cx="6961188" cy="1036638"/>
        </p:xfrm>
        <a:graphic>
          <a:graphicData uri="http://schemas.openxmlformats.org/presentationml/2006/ole">
            <p:oleObj spid="_x0000_s989187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00100" y="3643314"/>
          <a:ext cx="7693025" cy="3730625"/>
        </p:xfrm>
        <a:graphic>
          <a:graphicData uri="http://schemas.openxmlformats.org/presentationml/2006/ole">
            <p:oleObj spid="_x0000_s989188" name="Document" r:id="rId6" imgW="9620864" imgH="46326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等比数列的基本运算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63664" y="1933599"/>
          <a:ext cx="7265988" cy="4852987"/>
        </p:xfrm>
        <a:graphic>
          <a:graphicData uri="http://schemas.openxmlformats.org/presentationml/2006/ole">
            <p:oleObj spid="_x0000_s99021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524008"/>
          <a:ext cx="6754813" cy="3048000"/>
        </p:xfrm>
        <a:graphic>
          <a:graphicData uri="http://schemas.openxmlformats.org/presentationml/2006/ole">
            <p:oleObj spid="_x0000_s991234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1785926"/>
          <a:ext cx="7010400" cy="561975"/>
        </p:xfrm>
        <a:graphic>
          <a:graphicData uri="http://schemas.openxmlformats.org/presentationml/2006/ole">
            <p:oleObj spid="_x0000_s859138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3071810"/>
          <a:ext cx="7315200" cy="3500437"/>
        </p:xfrm>
        <a:graphic>
          <a:graphicData uri="http://schemas.openxmlformats.org/presentationml/2006/ole">
            <p:oleObj spid="_x0000_s859139" name="Document" r:id="rId6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00096" y="1285860"/>
          <a:ext cx="6900862" cy="731838"/>
        </p:xfrm>
        <a:graphic>
          <a:graphicData uri="http://schemas.openxmlformats.org/presentationml/2006/ole">
            <p:oleObj spid="_x0000_s992258" name="Document" r:id="rId4" imgW="7493855" imgH="803179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63" y="2428868"/>
          <a:ext cx="7143750" cy="4829175"/>
        </p:xfrm>
        <a:graphic>
          <a:graphicData uri="http://schemas.openxmlformats.org/presentationml/2006/ole">
            <p:oleObj spid="_x0000_s992259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468458"/>
          <a:ext cx="7058025" cy="4889500"/>
        </p:xfrm>
        <a:graphic>
          <a:graphicData uri="http://schemas.openxmlformats.org/presentationml/2006/ole">
            <p:oleObj spid="_x0000_s99328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3664" y="1228745"/>
          <a:ext cx="7265988" cy="4986337"/>
        </p:xfrm>
        <a:graphic>
          <a:graphicData uri="http://schemas.openxmlformats.org/presentationml/2006/ole">
            <p:oleObj spid="_x0000_s99430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6175" y="2719388"/>
          <a:ext cx="7156450" cy="4424362"/>
        </p:xfrm>
        <a:graphic>
          <a:graphicData uri="http://schemas.openxmlformats.org/presentationml/2006/ole">
            <p:oleObj spid="_x0000_s995330" name="Document" r:id="rId4" imgW="7776445" imgH="481511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0256" y="1643050"/>
          <a:ext cx="6656388" cy="1085850"/>
        </p:xfrm>
        <a:graphic>
          <a:graphicData uri="http://schemas.openxmlformats.org/presentationml/2006/ole">
            <p:oleObj spid="_x0000_s995331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等比数列的判定与证明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14452" y="2143116"/>
          <a:ext cx="7315200" cy="5254625"/>
        </p:xfrm>
        <a:graphic>
          <a:graphicData uri="http://schemas.openxmlformats.org/presentationml/2006/ole">
            <p:oleObj spid="_x0000_s996354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997378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11278" y="1073173"/>
          <a:ext cx="7461250" cy="5570537"/>
        </p:xfrm>
        <a:graphic>
          <a:graphicData uri="http://schemas.openxmlformats.org/presentationml/2006/ole">
            <p:oleObj spid="_x0000_s998402" name="Document" r:id="rId4" imgW="8477700" imgH="63087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785926"/>
          <a:ext cx="7242175" cy="2803525"/>
        </p:xfrm>
        <a:graphic>
          <a:graphicData uri="http://schemas.openxmlformats.org/presentationml/2006/ole">
            <p:oleObj spid="_x0000_s99942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31900" y="1427163"/>
          <a:ext cx="7107238" cy="3449637"/>
        </p:xfrm>
        <a:graphic>
          <a:graphicData uri="http://schemas.openxmlformats.org/presentationml/2006/ole">
            <p:oleObj spid="_x0000_s1000450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166836"/>
          <a:ext cx="7180262" cy="5548312"/>
        </p:xfrm>
        <a:graphic>
          <a:graphicData uri="http://schemas.openxmlformats.org/presentationml/2006/ole">
            <p:oleObj spid="_x0000_s1001474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2853" y="1142984"/>
          <a:ext cx="7559675" cy="3268663"/>
        </p:xfrm>
        <a:graphic>
          <a:graphicData uri="http://schemas.openxmlformats.org/presentationml/2006/ole">
            <p:oleObj spid="_x0000_s860162" name="Document" r:id="rId3" imgW="8724519" imgH="378037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73150" y="2928934"/>
          <a:ext cx="6827838" cy="1377950"/>
        </p:xfrm>
        <a:graphic>
          <a:graphicData uri="http://schemas.openxmlformats.org/presentationml/2006/ole">
            <p:oleObj spid="_x0000_s860163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3857628"/>
          <a:ext cx="7132638" cy="3683000"/>
        </p:xfrm>
        <a:graphic>
          <a:graphicData uri="http://schemas.openxmlformats.org/presentationml/2006/ole">
            <p:oleObj spid="_x0000_s860164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探究点三　等比数列的性质</a:t>
            </a:r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1714488"/>
          <a:ext cx="7315200" cy="4487862"/>
        </p:xfrm>
        <a:graphic>
          <a:graphicData uri="http://schemas.openxmlformats.org/presentationml/2006/ole">
            <p:oleObj spid="_x0000_s1002498" name="Document" r:id="rId3" imgW="8448541" imgH="515424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857364"/>
          <a:ext cx="7010400" cy="2401887"/>
        </p:xfrm>
        <a:graphic>
          <a:graphicData uri="http://schemas.openxmlformats.org/presentationml/2006/ole">
            <p:oleObj spid="_x0000_s1003522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71612"/>
          <a:ext cx="7180262" cy="5548312"/>
        </p:xfrm>
        <a:graphic>
          <a:graphicData uri="http://schemas.openxmlformats.org/presentationml/2006/ole">
            <p:oleObj spid="_x0000_s1004546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714348" y="1071546"/>
          <a:ext cx="6656388" cy="1085850"/>
        </p:xfrm>
        <a:graphic>
          <a:graphicData uri="http://schemas.openxmlformats.org/presentationml/2006/ole">
            <p:oleObj spid="_x0000_s1004547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506558"/>
          <a:ext cx="6950075" cy="4851400"/>
        </p:xfrm>
        <a:graphic>
          <a:graphicData uri="http://schemas.openxmlformats.org/presentationml/2006/ole">
            <p:oleObj spid="_x0000_s1005570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43013" y="1268420"/>
          <a:ext cx="6804025" cy="3303588"/>
        </p:xfrm>
        <a:graphic>
          <a:graphicData uri="http://schemas.openxmlformats.org/presentationml/2006/ole">
            <p:oleObj spid="_x0000_s1006594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1500174"/>
          <a:ext cx="6656388" cy="1085850"/>
        </p:xfrm>
        <a:graphic>
          <a:graphicData uri="http://schemas.openxmlformats.org/presentationml/2006/ole">
            <p:oleObj spid="_x0000_s1007618" name="Document" r:id="rId4" imgW="7537774" imgH="1233390" progId="Word.Document.8">
              <p:embed/>
            </p:oleObj>
          </a:graphicData>
        </a:graphic>
      </p:graphicFrame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63" y="2285992"/>
          <a:ext cx="7180262" cy="5548312"/>
        </p:xfrm>
        <a:graphic>
          <a:graphicData uri="http://schemas.openxmlformats.org/presentationml/2006/ole">
            <p:oleObj spid="_x0000_s1007619" name="Document" r:id="rId5" imgW="8556177" imgH="65661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14.</a:t>
            </a:r>
            <a:r>
              <a:rPr lang="zh-CN" altLang="en-US" sz="2400" b="1" dirty="0" smtClean="0"/>
              <a:t>整体处理思想在等比数列运算中的应用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39840" y="1928802"/>
          <a:ext cx="7461250" cy="2863850"/>
        </p:xfrm>
        <a:graphic>
          <a:graphicData uri="http://schemas.openxmlformats.org/presentationml/2006/ole">
            <p:oleObj spid="_x0000_s1008642" name="Document" r:id="rId3" imgW="8887164" imgH="33957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23963" y="3857628"/>
          <a:ext cx="7205662" cy="3511550"/>
        </p:xfrm>
        <a:graphic>
          <a:graphicData uri="http://schemas.openxmlformats.org/presentationml/2006/ole">
            <p:oleObj spid="_x0000_s1008643" name="Document" r:id="rId5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85852" y="1071546"/>
          <a:ext cx="7388225" cy="6875463"/>
        </p:xfrm>
        <a:graphic>
          <a:graphicData uri="http://schemas.openxmlformats.org/presentationml/2006/ole">
            <p:oleObj spid="_x0000_s1009666" name="Document" r:id="rId4" imgW="8743590" imgH="81779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249379"/>
          <a:ext cx="7388225" cy="4608513"/>
        </p:xfrm>
        <a:graphic>
          <a:graphicData uri="http://schemas.openxmlformats.org/presentationml/2006/ole">
            <p:oleObj spid="_x0000_s1010690" name="Document" r:id="rId4" imgW="8795046" imgH="5462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73405"/>
          <a:ext cx="7205663" cy="3511550"/>
        </p:xfrm>
        <a:graphic>
          <a:graphicData uri="http://schemas.openxmlformats.org/presentationml/2006/ole">
            <p:oleObj spid="_x0000_s1011714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214422"/>
          <a:ext cx="7473950" cy="3230563"/>
        </p:xfrm>
        <a:graphic>
          <a:graphicData uri="http://schemas.openxmlformats.org/presentationml/2006/ole">
            <p:oleObj spid="_x0000_s861186" name="Document" r:id="rId4" imgW="8724519" imgH="3785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11238" y="1231937"/>
          <a:ext cx="7473950" cy="7412037"/>
        </p:xfrm>
        <a:graphic>
          <a:graphicData uri="http://schemas.openxmlformats.org/presentationml/2006/ole">
            <p:oleObj spid="_x0000_s1012738" name="Document" r:id="rId3" imgW="8586343" imgH="8540267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22402" y="1714488"/>
          <a:ext cx="7278688" cy="5168900"/>
        </p:xfrm>
        <a:graphic>
          <a:graphicData uri="http://schemas.openxmlformats.org/presentationml/2006/ole">
            <p:oleObj spid="_x0000_s1013762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719159" y="857232"/>
          <a:ext cx="6924675" cy="1403350"/>
        </p:xfrm>
        <a:graphic>
          <a:graphicData uri="http://schemas.openxmlformats.org/presentationml/2006/ole">
            <p:oleObj spid="_x0000_s1013763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50" y="3571876"/>
          <a:ext cx="7375525" cy="3962400"/>
        </p:xfrm>
        <a:graphic>
          <a:graphicData uri="http://schemas.openxmlformats.org/presentationml/2006/ole">
            <p:oleObj spid="_x0000_s1014786" name="Document" r:id="rId3" imgW="9295215" imgH="501261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54115" y="1427163"/>
          <a:ext cx="7546975" cy="2084387"/>
        </p:xfrm>
        <a:graphic>
          <a:graphicData uri="http://schemas.openxmlformats.org/presentationml/2006/ole">
            <p:oleObj spid="_x0000_s1014787" name="Document" r:id="rId4" imgW="9130411" imgH="25791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9200" y="976341"/>
          <a:ext cx="7351713" cy="6596063"/>
        </p:xfrm>
        <a:graphic>
          <a:graphicData uri="http://schemas.openxmlformats.org/presentationml/2006/ole">
            <p:oleObj spid="_x0000_s1015810" name="Document" r:id="rId3" imgW="9503558" imgH="86001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42976" y="976341"/>
          <a:ext cx="7351713" cy="6596063"/>
        </p:xfrm>
        <a:graphic>
          <a:graphicData uri="http://schemas.openxmlformats.org/presentationml/2006/ole">
            <p:oleObj spid="_x0000_s1016834" name="Document" r:id="rId3" imgW="9493843" imgH="86116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42984"/>
          <a:ext cx="6937375" cy="3413125"/>
        </p:xfrm>
        <a:graphic>
          <a:graphicData uri="http://schemas.openxmlformats.org/presentationml/2006/ole">
            <p:oleObj spid="_x0000_s1017858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3150" y="985860"/>
          <a:ext cx="7424738" cy="5729288"/>
        </p:xfrm>
        <a:graphic>
          <a:graphicData uri="http://schemas.openxmlformats.org/presentationml/2006/ole">
            <p:oleObj spid="_x0000_s1018882" name="Document" r:id="rId3" imgW="9064202" imgH="701888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2976" y="1146175"/>
          <a:ext cx="7265987" cy="4059238"/>
        </p:xfrm>
        <a:graphic>
          <a:graphicData uri="http://schemas.openxmlformats.org/presentationml/2006/ole">
            <p:oleObj spid="_x0000_s1019906" name="Document" r:id="rId3" imgW="8794327" imgH="488607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862035" y="4954608"/>
          <a:ext cx="6924675" cy="1403350"/>
        </p:xfrm>
        <a:graphic>
          <a:graphicData uri="http://schemas.openxmlformats.org/presentationml/2006/ole">
            <p:oleObj spid="_x0000_s1019907" name="Document" r:id="rId4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9200" y="1142984"/>
          <a:ext cx="7181850" cy="5010150"/>
        </p:xfrm>
        <a:graphic>
          <a:graphicData uri="http://schemas.openxmlformats.org/presentationml/2006/ole">
            <p:oleObj spid="_x0000_s1020930" name="Document" r:id="rId3" imgW="8501099" imgH="594374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等比数列及其前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数列求和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5725" y="1284312"/>
          <a:ext cx="7059613" cy="5645150"/>
        </p:xfrm>
        <a:graphic>
          <a:graphicData uri="http://schemas.openxmlformats.org/presentationml/2006/ole">
            <p:oleObj spid="_x0000_s862210" name="Document" r:id="rId4" imgW="8150472" imgH="64851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79553" y="1500174"/>
          <a:ext cx="7364413" cy="5095875"/>
        </p:xfrm>
        <a:graphic>
          <a:graphicData uri="http://schemas.openxmlformats.org/presentationml/2006/ole">
            <p:oleObj spid="_x0000_s1024002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354013" y="1304925"/>
          <a:ext cx="8156575" cy="6523038"/>
        </p:xfrm>
        <a:graphic>
          <a:graphicData uri="http://schemas.openxmlformats.org/presentationml/2006/ole">
            <p:oleObj spid="_x0000_s1028098" name="Document" r:id="rId5" imgW="11127126" imgH="88009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28736"/>
          <a:ext cx="7485063" cy="2987675"/>
        </p:xfrm>
        <a:graphic>
          <a:graphicData uri="http://schemas.openxmlformats.org/presentationml/2006/ole">
            <p:oleObj spid="_x0000_s1029122" name="Document" r:id="rId5" imgW="9113859" imgH="367870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3581405"/>
          <a:ext cx="7010400" cy="561975"/>
        </p:xfrm>
        <a:graphic>
          <a:graphicData uri="http://schemas.openxmlformats.org/presentationml/2006/ole">
            <p:oleObj spid="_x0000_s1029123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3002" y="1071546"/>
          <a:ext cx="7558088" cy="5181600"/>
        </p:xfrm>
        <a:graphic>
          <a:graphicData uri="http://schemas.openxmlformats.org/presentationml/2006/ole">
            <p:oleObj spid="_x0000_s1030146" name="Document" r:id="rId5" imgW="8950134" imgH="61504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38213" y="1020782"/>
          <a:ext cx="7546975" cy="5194300"/>
        </p:xfrm>
        <a:graphic>
          <a:graphicData uri="http://schemas.openxmlformats.org/presentationml/2006/ole">
            <p:oleObj spid="_x0000_s1031170" name="Document" r:id="rId5" imgW="8940419" imgH="61586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252550"/>
          <a:ext cx="7400925" cy="3962400"/>
        </p:xfrm>
        <a:graphic>
          <a:graphicData uri="http://schemas.openxmlformats.org/presentationml/2006/ole">
            <p:oleObj spid="_x0000_s1032194" name="Document" r:id="rId5" imgW="8503619" imgH="4557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4725" y="984277"/>
          <a:ext cx="7205663" cy="6302375"/>
        </p:xfrm>
        <a:graphic>
          <a:graphicData uri="http://schemas.openxmlformats.org/presentationml/2006/ole">
            <p:oleObj spid="_x0000_s1033218" name="Document" r:id="rId5" imgW="8447101" imgH="7349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27" y="1071546"/>
          <a:ext cx="7472363" cy="3241675"/>
        </p:xfrm>
        <a:graphic>
          <a:graphicData uri="http://schemas.openxmlformats.org/presentationml/2006/ole">
            <p:oleObj spid="_x0000_s1034242" name="Document" r:id="rId3" imgW="8724519" imgH="379623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69988" y="2925763"/>
          <a:ext cx="6632575" cy="1341437"/>
        </p:xfrm>
        <a:graphic>
          <a:graphicData uri="http://schemas.openxmlformats.org/presentationml/2006/ole">
            <p:oleObj spid="_x0000_s1034243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38" y="3786190"/>
          <a:ext cx="7132638" cy="3683000"/>
        </p:xfrm>
        <a:graphic>
          <a:graphicData uri="http://schemas.openxmlformats.org/presentationml/2006/ole">
            <p:oleObj spid="_x0000_s1034244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60463" y="1071546"/>
          <a:ext cx="7254875" cy="3157538"/>
        </p:xfrm>
        <a:graphic>
          <a:graphicData uri="http://schemas.openxmlformats.org/presentationml/2006/ole">
            <p:oleObj spid="_x0000_s1035266" name="Document" r:id="rId4" imgW="8724519" imgH="38012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5725" y="1000108"/>
          <a:ext cx="7059613" cy="6169025"/>
        </p:xfrm>
        <a:graphic>
          <a:graphicData uri="http://schemas.openxmlformats.org/presentationml/2006/ole">
            <p:oleObj spid="_x0000_s1036290" name="Document" r:id="rId4" imgW="8150472" imgH="70871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8875" y="1155723"/>
          <a:ext cx="6985000" cy="5559425"/>
        </p:xfrm>
        <a:graphic>
          <a:graphicData uri="http://schemas.openxmlformats.org/presentationml/2006/ole">
            <p:oleObj spid="_x0000_s863234" name="Document" r:id="rId4" imgW="8150472" imgH="64851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30338" y="1144614"/>
          <a:ext cx="6985000" cy="6070600"/>
        </p:xfrm>
        <a:graphic>
          <a:graphicData uri="http://schemas.openxmlformats.org/presentationml/2006/ole">
            <p:oleObj spid="_x0000_s1037314" name="Document" r:id="rId4" imgW="8150472" imgH="7086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65228" y="1524026"/>
          <a:ext cx="7607300" cy="5619750"/>
        </p:xfrm>
        <a:graphic>
          <a:graphicData uri="http://schemas.openxmlformats.org/presentationml/2006/ole">
            <p:oleObj spid="_x0000_s1038338" name="Document" r:id="rId3" imgW="8867013" imgH="657689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650068" y="1500174"/>
          <a:ext cx="2279650" cy="1412875"/>
        </p:xfrm>
        <a:graphic>
          <a:graphicData uri="http://schemas.openxmlformats.org/presentationml/2006/ole">
            <p:oleObj spid="_x0000_s103833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071538" y="2000240"/>
          <a:ext cx="2535237" cy="1463675"/>
        </p:xfrm>
        <a:graphic>
          <a:graphicData uri="http://schemas.openxmlformats.org/presentationml/2006/ole">
            <p:oleObj spid="_x0000_s1038340" name="Document" r:id="rId6" imgW="2270265" imgH="1298474" progId="Word.Document.8">
              <p:embed/>
            </p:oleObj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2643174" y="2500306"/>
          <a:ext cx="2792413" cy="901700"/>
        </p:xfrm>
        <a:graphic>
          <a:graphicData uri="http://schemas.openxmlformats.org/presentationml/2006/ole">
            <p:oleObj spid="_x0000_s1038341" name="Document" r:id="rId7" imgW="2509562" imgH="814291" progId="Word.Document.8">
              <p:embed/>
            </p:oleObj>
          </a:graphicData>
        </a:graphic>
      </p:graphicFrame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4500562" y="2285992"/>
          <a:ext cx="2792413" cy="1427163"/>
        </p:xfrm>
        <a:graphic>
          <a:graphicData uri="http://schemas.openxmlformats.org/presentationml/2006/ole">
            <p:oleObj spid="_x0000_s1038342" name="Document" r:id="rId8" imgW="2497687" imgH="1280475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5791200" y="3500438"/>
          <a:ext cx="2547938" cy="1414463"/>
        </p:xfrm>
        <a:graphic>
          <a:graphicData uri="http://schemas.openxmlformats.org/presentationml/2006/ole">
            <p:oleObj spid="_x0000_s1038343" name="Document" r:id="rId9" imgW="2899275" imgH="1600863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5214942" y="4897457"/>
          <a:ext cx="2522538" cy="1389063"/>
        </p:xfrm>
        <a:graphic>
          <a:graphicData uri="http://schemas.openxmlformats.org/presentationml/2006/ole">
            <p:oleObj spid="_x0000_s1038344" name="Document" r:id="rId10" imgW="2899275" imgH="16001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0100" y="1142984"/>
          <a:ext cx="7607300" cy="5619750"/>
        </p:xfrm>
        <a:graphic>
          <a:graphicData uri="http://schemas.openxmlformats.org/presentationml/2006/ole">
            <p:oleObj spid="_x0000_s1039362" name="Document" r:id="rId3" imgW="8867013" imgH="6605377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292746" y="944555"/>
          <a:ext cx="2279650" cy="1412875"/>
        </p:xfrm>
        <a:graphic>
          <a:graphicData uri="http://schemas.openxmlformats.org/presentationml/2006/ole">
            <p:oleObj spid="_x0000_s103936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4110051" y="1728782"/>
          <a:ext cx="2462213" cy="914400"/>
        </p:xfrm>
        <a:graphic>
          <a:graphicData uri="http://schemas.openxmlformats.org/presentationml/2006/ole">
            <p:oleObj spid="_x0000_s1039364" name="Document" r:id="rId6" imgW="2199375" imgH="82077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2928926" y="2571744"/>
          <a:ext cx="2792412" cy="901700"/>
        </p:xfrm>
        <a:graphic>
          <a:graphicData uri="http://schemas.openxmlformats.org/presentationml/2006/ole">
            <p:oleObj spid="_x0000_s1039365" name="Document" r:id="rId7" imgW="2509562" imgH="814291" progId="Word.Document.8">
              <p:embed/>
            </p:oleObj>
          </a:graphicData>
        </a:graphic>
      </p:graphicFrame>
      <p:graphicFrame>
        <p:nvGraphicFramePr>
          <p:cNvPr id="202767" name="Object 11"/>
          <p:cNvGraphicFramePr>
            <a:graphicFrameLocks noChangeAspect="1"/>
          </p:cNvGraphicFramePr>
          <p:nvPr/>
        </p:nvGraphicFramePr>
        <p:xfrm>
          <a:off x="1223975" y="3429000"/>
          <a:ext cx="5205413" cy="901700"/>
        </p:xfrm>
        <a:graphic>
          <a:graphicData uri="http://schemas.openxmlformats.org/presentationml/2006/ole">
            <p:oleObj spid="_x0000_s1039366" name="Document" r:id="rId8" imgW="4646324" imgH="809611" progId="Word.Document.8">
              <p:embed/>
            </p:oleObj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2414608" y="4429132"/>
          <a:ext cx="5157788" cy="889000"/>
        </p:xfrm>
        <a:graphic>
          <a:graphicData uri="http://schemas.openxmlformats.org/presentationml/2006/ole">
            <p:oleObj spid="_x0000_s1039367" name="Document" r:id="rId9" imgW="4636608" imgH="8096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285992"/>
          <a:ext cx="7059613" cy="2305050"/>
        </p:xfrm>
        <a:graphic>
          <a:graphicData uri="http://schemas.openxmlformats.org/presentationml/2006/ole">
            <p:oleObj spid="_x0000_s1040386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92163" y="1785926"/>
          <a:ext cx="6450012" cy="1427162"/>
        </p:xfrm>
        <a:graphic>
          <a:graphicData uri="http://schemas.openxmlformats.org/presentationml/2006/ole">
            <p:oleObj spid="_x0000_s1041410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279794"/>
          <a:ext cx="7010400" cy="2863850"/>
        </p:xfrm>
        <a:graphic>
          <a:graphicData uri="http://schemas.openxmlformats.org/presentationml/2006/ole">
            <p:oleObj spid="_x0000_s1041411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534150" cy="1317625"/>
        </p:xfrm>
        <a:graphic>
          <a:graphicData uri="http://schemas.openxmlformats.org/presentationml/2006/ole">
            <p:oleObj spid="_x0000_s104243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303338"/>
          <a:ext cx="7143750" cy="2268538"/>
        </p:xfrm>
        <a:graphic>
          <a:graphicData uri="http://schemas.openxmlformats.org/presentationml/2006/ole">
            <p:oleObj spid="_x0000_s1042435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786190"/>
          <a:ext cx="7242175" cy="3060700"/>
        </p:xfrm>
        <a:graphic>
          <a:graphicData uri="http://schemas.openxmlformats.org/presentationml/2006/ole">
            <p:oleObj spid="_x0000_s1042436" name="Document" r:id="rId5" imgW="8107273" imgH="341540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2928934"/>
          <a:ext cx="7010400" cy="1439863"/>
        </p:xfrm>
        <a:graphic>
          <a:graphicData uri="http://schemas.openxmlformats.org/presentationml/2006/ole">
            <p:oleObj spid="_x0000_s1043458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38252"/>
          <a:ext cx="7327900" cy="2547938"/>
        </p:xfrm>
        <a:graphic>
          <a:graphicData uri="http://schemas.openxmlformats.org/presentationml/2006/ole">
            <p:oleObj spid="_x0000_s1043459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0478" y="3857628"/>
          <a:ext cx="7583488" cy="2305050"/>
        </p:xfrm>
        <a:graphic>
          <a:graphicData uri="http://schemas.openxmlformats.org/presentationml/2006/ole">
            <p:oleObj spid="_x0000_s1043460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2132013"/>
          <a:ext cx="7010400" cy="1439863"/>
        </p:xfrm>
        <a:graphic>
          <a:graphicData uri="http://schemas.openxmlformats.org/presentationml/2006/ole">
            <p:oleObj spid="_x0000_s1044482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1142984"/>
          <a:ext cx="7327900" cy="2547938"/>
        </p:xfrm>
        <a:graphic>
          <a:graphicData uri="http://schemas.openxmlformats.org/presentationml/2006/ole">
            <p:oleObj spid="_x0000_s1044483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3475" y="3084535"/>
          <a:ext cx="7583488" cy="3559175"/>
        </p:xfrm>
        <a:graphic>
          <a:graphicData uri="http://schemas.openxmlformats.org/presentationml/2006/ole">
            <p:oleObj spid="_x0000_s1044484" name="Document" r:id="rId6" imgW="8494620" imgH="43586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85852" y="1643050"/>
          <a:ext cx="6899275" cy="1889125"/>
        </p:xfrm>
        <a:graphic>
          <a:graphicData uri="http://schemas.openxmlformats.org/presentationml/2006/ole">
            <p:oleObj spid="_x0000_s1045506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3000372"/>
          <a:ext cx="6827837" cy="1073150"/>
        </p:xfrm>
        <a:graphic>
          <a:graphicData uri="http://schemas.openxmlformats.org/presentationml/2006/ole">
            <p:oleObj spid="_x0000_s1045507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52" y="4203723"/>
          <a:ext cx="7302500" cy="2511425"/>
        </p:xfrm>
        <a:graphic>
          <a:graphicData uri="http://schemas.openxmlformats.org/presentationml/2006/ole">
            <p:oleObj spid="_x0000_s1045508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38264" y="1573216"/>
          <a:ext cx="7291388" cy="2427288"/>
        </p:xfrm>
        <a:graphic>
          <a:graphicData uri="http://schemas.openxmlformats.org/presentationml/2006/ole">
            <p:oleObj spid="_x0000_s1046530" name="Document" r:id="rId3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39770" y="2786058"/>
          <a:ext cx="6961188" cy="1036638"/>
        </p:xfrm>
        <a:graphic>
          <a:graphicData uri="http://schemas.openxmlformats.org/presentationml/2006/ole">
            <p:oleObj spid="_x0000_s1046531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00125" y="3830666"/>
          <a:ext cx="7631113" cy="3670300"/>
        </p:xfrm>
        <a:graphic>
          <a:graphicData uri="http://schemas.openxmlformats.org/presentationml/2006/ole">
            <p:oleObj spid="_x0000_s1046532" name="Document" r:id="rId6" imgW="9620864" imgH="46391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7128" y="1462113"/>
          <a:ext cx="7716838" cy="5681663"/>
        </p:xfrm>
        <a:graphic>
          <a:graphicData uri="http://schemas.openxmlformats.org/presentationml/2006/ole">
            <p:oleObj spid="_x0000_s864258" name="Document" r:id="rId3" imgW="8876369" imgH="654841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285984" y="2087563"/>
          <a:ext cx="2279650" cy="1412875"/>
        </p:xfrm>
        <a:graphic>
          <a:graphicData uri="http://schemas.openxmlformats.org/presentationml/2006/ole">
            <p:oleObj spid="_x0000_s86425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282692" y="2763839"/>
          <a:ext cx="2146300" cy="950913"/>
        </p:xfrm>
        <a:graphic>
          <a:graphicData uri="http://schemas.openxmlformats.org/presentationml/2006/ole">
            <p:oleObj spid="_x0000_s864260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1379530" y="3490919"/>
          <a:ext cx="2120900" cy="938213"/>
        </p:xfrm>
        <a:graphic>
          <a:graphicData uri="http://schemas.openxmlformats.org/presentationml/2006/ole">
            <p:oleObj spid="_x0000_s864261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5735660" y="4491052"/>
          <a:ext cx="2122488" cy="938212"/>
        </p:xfrm>
        <a:graphic>
          <a:graphicData uri="http://schemas.openxmlformats.org/presentationml/2006/ole">
            <p:oleObj spid="_x0000_s864262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1357290" y="3132142"/>
          <a:ext cx="2120900" cy="939800"/>
        </p:xfrm>
        <a:graphic>
          <a:graphicData uri="http://schemas.openxmlformats.org/presentationml/2006/ole">
            <p:oleObj spid="_x0000_s864263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1000100" y="4786322"/>
          <a:ext cx="2878138" cy="938212"/>
        </p:xfrm>
        <a:graphic>
          <a:graphicData uri="http://schemas.openxmlformats.org/presentationml/2006/ole">
            <p:oleObj spid="_x0000_s864264" name="Document" r:id="rId10" imgW="2509562" imgH="814651" progId="Word.Document.8">
              <p:embed/>
            </p:oleObj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1719263" y="5430858"/>
          <a:ext cx="2852737" cy="927100"/>
        </p:xfrm>
        <a:graphic>
          <a:graphicData uri="http://schemas.openxmlformats.org/presentationml/2006/ole">
            <p:oleObj spid="_x0000_s864265" name="Document" r:id="rId11" imgW="2509562" imgH="8142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38264" y="1216026"/>
          <a:ext cx="7291388" cy="2427288"/>
        </p:xfrm>
        <a:graphic>
          <a:graphicData uri="http://schemas.openxmlformats.org/presentationml/2006/ole">
            <p:oleObj spid="_x0000_s1047554" name="Document" r:id="rId3" imgW="8421182" imgH="278754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39770" y="2643182"/>
          <a:ext cx="6961188" cy="1036638"/>
        </p:xfrm>
        <a:graphic>
          <a:graphicData uri="http://schemas.openxmlformats.org/presentationml/2006/ole">
            <p:oleObj spid="_x0000_s1047555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00125" y="4024342"/>
          <a:ext cx="7510463" cy="3619500"/>
        </p:xfrm>
        <a:graphic>
          <a:graphicData uri="http://schemas.openxmlformats.org/presentationml/2006/ole">
            <p:oleObj spid="_x0000_s1047556" name="Document" r:id="rId6" imgW="9620864" imgH="46452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分组转化法求和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63664" y="2005037"/>
          <a:ext cx="7265988" cy="4852987"/>
        </p:xfrm>
        <a:graphic>
          <a:graphicData uri="http://schemas.openxmlformats.org/presentationml/2006/ole">
            <p:oleObj spid="_x0000_s104857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666884"/>
          <a:ext cx="6754813" cy="3048000"/>
        </p:xfrm>
        <a:graphic>
          <a:graphicData uri="http://schemas.openxmlformats.org/presentationml/2006/ole">
            <p:oleObj spid="_x0000_s1049602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64" y="1142984"/>
          <a:ext cx="7143750" cy="6022975"/>
        </p:xfrm>
        <a:graphic>
          <a:graphicData uri="http://schemas.openxmlformats.org/presentationml/2006/ole">
            <p:oleObj spid="_x0000_s1050626" name="Document" r:id="rId4" imgW="8002157" imgH="6721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8025" cy="4889500"/>
        </p:xfrm>
        <a:graphic>
          <a:graphicData uri="http://schemas.openxmlformats.org/presentationml/2006/ole">
            <p:oleObj spid="_x0000_s105165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14414" y="1300183"/>
          <a:ext cx="7265988" cy="4986337"/>
        </p:xfrm>
        <a:graphic>
          <a:graphicData uri="http://schemas.openxmlformats.org/presentationml/2006/ole">
            <p:oleObj spid="_x0000_s1052674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57313" y="1000108"/>
          <a:ext cx="7058025" cy="5035550"/>
        </p:xfrm>
        <a:graphic>
          <a:graphicData uri="http://schemas.openxmlformats.org/presentationml/2006/ole">
            <p:oleObj spid="_x0000_s1053698" name="Document" r:id="rId4" imgW="7789765" imgH="5547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错位相减法求和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14452" y="2000240"/>
          <a:ext cx="7315200" cy="5254625"/>
        </p:xfrm>
        <a:graphic>
          <a:graphicData uri="http://schemas.openxmlformats.org/presentationml/2006/ole">
            <p:oleObj spid="_x0000_s1054722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1055746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11278" y="1001735"/>
          <a:ext cx="7461250" cy="5570537"/>
        </p:xfrm>
        <a:graphic>
          <a:graphicData uri="http://schemas.openxmlformats.org/presentationml/2006/ole">
            <p:oleObj spid="_x0000_s1056770" name="Document" r:id="rId4" imgW="8477700" imgH="67361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endParaRPr lang="zh-CN" altLang="en-US" sz="1800" smtClean="0"/>
          </a:p>
        </p:txBody>
      </p:sp>
      <p:grpSp>
        <p:nvGrpSpPr>
          <p:cNvPr id="132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2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32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2102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2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32104" name="WordArt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 algn="l"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979515" y="1149368"/>
          <a:ext cx="7521575" cy="4851400"/>
        </p:xfrm>
        <a:graphic>
          <a:graphicData uri="http://schemas.openxmlformats.org/presentationml/2006/ole">
            <p:oleObj spid="_x0000_s865282" name="Document" r:id="rId3" imgW="7769063" imgH="54196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785926"/>
          <a:ext cx="7242175" cy="2803525"/>
        </p:xfrm>
        <a:graphic>
          <a:graphicData uri="http://schemas.openxmlformats.org/presentationml/2006/ole">
            <p:oleObj spid="_x0000_s105779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31900" y="1427163"/>
          <a:ext cx="6997700" cy="3400425"/>
        </p:xfrm>
        <a:graphic>
          <a:graphicData uri="http://schemas.openxmlformats.org/presentationml/2006/ole">
            <p:oleObj spid="_x0000_s1058818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90" y="1142984"/>
          <a:ext cx="7180262" cy="5548312"/>
        </p:xfrm>
        <a:graphic>
          <a:graphicData uri="http://schemas.openxmlformats.org/presentationml/2006/ole">
            <p:oleObj spid="_x0000_s1059842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928670"/>
          <a:ext cx="7242175" cy="4413250"/>
        </p:xfrm>
        <a:graphic>
          <a:graphicData uri="http://schemas.openxmlformats.org/presentationml/2006/ole">
            <p:oleObj spid="_x0000_s1060866" name="Document" r:id="rId3" imgW="8448541" imgH="515460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1538" y="2801964"/>
          <a:ext cx="7242175" cy="4413250"/>
        </p:xfrm>
        <a:graphic>
          <a:graphicData uri="http://schemas.openxmlformats.org/presentationml/2006/ole">
            <p:oleObj spid="_x0000_s1060867" name="Document" r:id="rId5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785926"/>
          <a:ext cx="7010400" cy="2401887"/>
        </p:xfrm>
        <a:graphic>
          <a:graphicData uri="http://schemas.openxmlformats.org/presentationml/2006/ole">
            <p:oleObj spid="_x0000_s1061890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857224" y="785794"/>
          <a:ext cx="7742237" cy="5791200"/>
        </p:xfrm>
        <a:graphic>
          <a:graphicData uri="http://schemas.openxmlformats.org/presentationml/2006/ole">
            <p:oleObj spid="_x0000_s1062914" name="Document" r:id="rId3" imgW="9519391" imgH="714254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1063938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935050"/>
          <a:ext cx="7132638" cy="4351338"/>
        </p:xfrm>
        <a:graphic>
          <a:graphicData uri="http://schemas.openxmlformats.org/presentationml/2006/ole">
            <p:oleObj spid="_x0000_s1064962" name="Document" r:id="rId3" imgW="8448541" imgH="515460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54138" y="2357430"/>
          <a:ext cx="7132638" cy="4352925"/>
        </p:xfrm>
        <a:graphic>
          <a:graphicData uri="http://schemas.openxmlformats.org/presentationml/2006/ole">
            <p:oleObj spid="_x0000_s1064963" name="Document" r:id="rId5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714488"/>
          <a:ext cx="7010400" cy="2401887"/>
        </p:xfrm>
        <a:graphic>
          <a:graphicData uri="http://schemas.openxmlformats.org/presentationml/2006/ole">
            <p:oleObj spid="_x0000_s1065986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138262"/>
          <a:ext cx="7742237" cy="5791200"/>
        </p:xfrm>
        <a:graphic>
          <a:graphicData uri="http://schemas.openxmlformats.org/presentationml/2006/ole">
            <p:oleObj spid="_x0000_s1067010" name="Document" r:id="rId3" imgW="9519391" imgH="71522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193925"/>
          <a:ext cx="7059613" cy="2305050"/>
        </p:xfrm>
        <a:graphic>
          <a:graphicData uri="http://schemas.openxmlformats.org/presentationml/2006/ole">
            <p:oleObj spid="_x0000_s866306" name="Document" r:id="rId3" imgW="7881201" imgH="257550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1068034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54138" y="1428736"/>
          <a:ext cx="7132638" cy="4352925"/>
        </p:xfrm>
        <a:graphic>
          <a:graphicData uri="http://schemas.openxmlformats.org/presentationml/2006/ole">
            <p:oleObj spid="_x0000_s1069058" name="Document" r:id="rId4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1138262"/>
          <a:ext cx="7742237" cy="5791200"/>
        </p:xfrm>
        <a:graphic>
          <a:graphicData uri="http://schemas.openxmlformats.org/presentationml/2006/ole">
            <p:oleObj spid="_x0000_s1070082" name="Document" r:id="rId3" imgW="9519391" imgH="716201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10.</a:t>
            </a:r>
            <a:r>
              <a:rPr lang="zh-CN" altLang="en-US" sz="2400" b="1" dirty="0" smtClean="0"/>
              <a:t>错位相减法求和中常见的问题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71538" y="1714488"/>
          <a:ext cx="7388225" cy="2817812"/>
        </p:xfrm>
        <a:graphic>
          <a:graphicData uri="http://schemas.openxmlformats.org/presentationml/2006/ole">
            <p:oleObj spid="_x0000_s1071106" name="Document" r:id="rId3" imgW="8887164" imgH="34003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85852" y="982693"/>
          <a:ext cx="7388225" cy="6875463"/>
        </p:xfrm>
        <a:graphic>
          <a:graphicData uri="http://schemas.openxmlformats.org/presentationml/2006/ole">
            <p:oleObj spid="_x0000_s1072130" name="Document" r:id="rId4" imgW="8743590" imgH="8188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85890" y="1243013"/>
          <a:ext cx="7315200" cy="4535487"/>
        </p:xfrm>
        <a:graphic>
          <a:graphicData uri="http://schemas.openxmlformats.org/presentationml/2006/ole">
            <p:oleObj spid="_x0000_s1073154" name="Document" r:id="rId4" imgW="8795046" imgH="5470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73405"/>
          <a:ext cx="7205663" cy="3511550"/>
        </p:xfrm>
        <a:graphic>
          <a:graphicData uri="http://schemas.openxmlformats.org/presentationml/2006/ole">
            <p:oleObj spid="_x0000_s107417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11238" y="1231900"/>
          <a:ext cx="7473950" cy="7424738"/>
        </p:xfrm>
        <a:graphic>
          <a:graphicData uri="http://schemas.openxmlformats.org/presentationml/2006/ole">
            <p:oleObj spid="_x0000_s1075202" name="Document" r:id="rId3" imgW="8586343" imgH="8552885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689124"/>
          <a:ext cx="7278688" cy="5168900"/>
        </p:xfrm>
        <a:graphic>
          <a:graphicData uri="http://schemas.openxmlformats.org/presentationml/2006/ole">
            <p:oleObj spid="_x0000_s1076226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71472" y="882642"/>
          <a:ext cx="6924675" cy="1403350"/>
        </p:xfrm>
        <a:graphic>
          <a:graphicData uri="http://schemas.openxmlformats.org/presentationml/2006/ole">
            <p:oleObj spid="_x0000_s1076227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365278" y="1142984"/>
          <a:ext cx="7278688" cy="5168900"/>
        </p:xfrm>
        <a:graphic>
          <a:graphicData uri="http://schemas.openxmlformats.org/presentationml/2006/ole">
            <p:oleObj spid="_x0000_s1077250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96945" y="1857364"/>
          <a:ext cx="6632575" cy="1462087"/>
        </p:xfrm>
        <a:graphic>
          <a:graphicData uri="http://schemas.openxmlformats.org/presentationml/2006/ole">
            <p:oleObj spid="_x0000_s867330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7814" y="3214686"/>
          <a:ext cx="7010400" cy="2863850"/>
        </p:xfrm>
        <a:graphic>
          <a:graphicData uri="http://schemas.openxmlformats.org/presentationml/2006/ole">
            <p:oleObj spid="_x0000_s867331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50" y="3071810"/>
          <a:ext cx="7375525" cy="3962400"/>
        </p:xfrm>
        <a:graphic>
          <a:graphicData uri="http://schemas.openxmlformats.org/presentationml/2006/ole">
            <p:oleObj spid="_x0000_s1078274" name="Document" r:id="rId3" imgW="9285859" imgH="502054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5553" y="1558927"/>
          <a:ext cx="7546975" cy="2084387"/>
        </p:xfrm>
        <a:graphic>
          <a:graphicData uri="http://schemas.openxmlformats.org/presentationml/2006/ole">
            <p:oleObj spid="_x0000_s1078275" name="Document" r:id="rId4" imgW="9120696" imgH="25834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42976" y="1119217"/>
          <a:ext cx="7351713" cy="6596063"/>
        </p:xfrm>
        <a:graphic>
          <a:graphicData uri="http://schemas.openxmlformats.org/presentationml/2006/ole">
            <p:oleObj spid="_x0000_s1079298" name="Document" r:id="rId3" imgW="9493843" imgH="86116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93840" y="1035079"/>
          <a:ext cx="7278688" cy="6608763"/>
        </p:xfrm>
        <a:graphic>
          <a:graphicData uri="http://schemas.openxmlformats.org/presentationml/2006/ole">
            <p:oleObj spid="_x0000_s1080322" name="Document" r:id="rId3" imgW="9484487" imgH="86246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58883"/>
          <a:ext cx="6937375" cy="3413125"/>
        </p:xfrm>
        <a:graphic>
          <a:graphicData uri="http://schemas.openxmlformats.org/presentationml/2006/ole">
            <p:oleObj spid="_x0000_s1081346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7790" y="1128736"/>
          <a:ext cx="7424738" cy="5729288"/>
        </p:xfrm>
        <a:graphic>
          <a:graphicData uri="http://schemas.openxmlformats.org/presentationml/2006/ole">
            <p:oleObj spid="_x0000_s1082370" name="Document" r:id="rId3" imgW="9054846" imgH="702826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数列求和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数列的综合问题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500174"/>
          <a:ext cx="7364413" cy="5095875"/>
        </p:xfrm>
        <a:graphic>
          <a:graphicData uri="http://schemas.openxmlformats.org/presentationml/2006/ole">
            <p:oleObj spid="_x0000_s108441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354013" y="1304925"/>
          <a:ext cx="8120062" cy="6411913"/>
        </p:xfrm>
        <a:graphic>
          <a:graphicData uri="http://schemas.openxmlformats.org/presentationml/2006/ole">
            <p:oleObj spid="_x0000_s1088514" name="Document" r:id="rId5" imgW="11269980" imgH="88138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4589" y="1441457"/>
          <a:ext cx="7485063" cy="2987675"/>
        </p:xfrm>
        <a:graphic>
          <a:graphicData uri="http://schemas.openxmlformats.org/presentationml/2006/ole">
            <p:oleObj spid="_x0000_s1089538" name="Document" r:id="rId5" imgW="9104143" imgH="368339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4367223"/>
          <a:ext cx="7010400" cy="561975"/>
        </p:xfrm>
        <a:graphic>
          <a:graphicData uri="http://schemas.openxmlformats.org/presentationml/2006/ole">
            <p:oleObj spid="_x0000_s1089539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38213" y="1735162"/>
          <a:ext cx="7546975" cy="5194300"/>
        </p:xfrm>
        <a:graphic>
          <a:graphicData uri="http://schemas.openxmlformats.org/presentationml/2006/ole">
            <p:oleObj spid="_x0000_s1090562" name="Document" r:id="rId5" imgW="8940419" imgH="61586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826250" cy="1377950"/>
        </p:xfrm>
        <a:graphic>
          <a:graphicData uri="http://schemas.openxmlformats.org/presentationml/2006/ole">
            <p:oleObj spid="_x0000_s86835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231900"/>
          <a:ext cx="7143750" cy="2268538"/>
        </p:xfrm>
        <a:graphic>
          <a:graphicData uri="http://schemas.openxmlformats.org/presentationml/2006/ole">
            <p:oleObj spid="_x0000_s868355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65623"/>
          <a:ext cx="6926263" cy="2549525"/>
        </p:xfrm>
        <a:graphic>
          <a:graphicData uri="http://schemas.openxmlformats.org/presentationml/2006/ole">
            <p:oleObj spid="_x0000_s868356" name="Document" r:id="rId5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252550"/>
          <a:ext cx="7400925" cy="3962400"/>
        </p:xfrm>
        <a:graphic>
          <a:graphicData uri="http://schemas.openxmlformats.org/presentationml/2006/ole">
            <p:oleObj spid="_x0000_s1091586" name="Document" r:id="rId5" imgW="8503619" imgH="4557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4725" y="785794"/>
          <a:ext cx="7205663" cy="6302375"/>
        </p:xfrm>
        <a:graphic>
          <a:graphicData uri="http://schemas.openxmlformats.org/presentationml/2006/ole">
            <p:oleObj spid="_x0000_s1092610" name="Document" r:id="rId5" imgW="8447101" imgH="73488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65228" y="1452588"/>
          <a:ext cx="7607300" cy="5619750"/>
        </p:xfrm>
        <a:graphic>
          <a:graphicData uri="http://schemas.openxmlformats.org/presentationml/2006/ole">
            <p:oleObj spid="_x0000_s1093634" name="Document" r:id="rId3" imgW="8867013" imgH="658626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285992"/>
          <a:ext cx="7059613" cy="2305050"/>
        </p:xfrm>
        <a:graphic>
          <a:graphicData uri="http://schemas.openxmlformats.org/presentationml/2006/ole">
            <p:oleObj spid="_x0000_s1094658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92163" y="1779588"/>
          <a:ext cx="6450012" cy="1427162"/>
        </p:xfrm>
        <a:graphic>
          <a:graphicData uri="http://schemas.openxmlformats.org/presentationml/2006/ole">
            <p:oleObj spid="_x0000_s109568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279794"/>
          <a:ext cx="7010400" cy="2863850"/>
        </p:xfrm>
        <a:graphic>
          <a:graphicData uri="http://schemas.openxmlformats.org/presentationml/2006/ole">
            <p:oleObj spid="_x0000_s1095683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437313" cy="1304925"/>
        </p:xfrm>
        <a:graphic>
          <a:graphicData uri="http://schemas.openxmlformats.org/presentationml/2006/ole">
            <p:oleObj spid="_x0000_s109670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303338"/>
          <a:ext cx="7143750" cy="2268538"/>
        </p:xfrm>
        <a:graphic>
          <a:graphicData uri="http://schemas.openxmlformats.org/presentationml/2006/ole">
            <p:oleObj spid="_x0000_s1096707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786190"/>
          <a:ext cx="7242175" cy="3060700"/>
        </p:xfrm>
        <a:graphic>
          <a:graphicData uri="http://schemas.openxmlformats.org/presentationml/2006/ole">
            <p:oleObj spid="_x0000_s1096708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786058"/>
          <a:ext cx="7010400" cy="1439863"/>
        </p:xfrm>
        <a:graphic>
          <a:graphicData uri="http://schemas.openxmlformats.org/presentationml/2006/ole">
            <p:oleObj spid="_x0000_s109773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309690"/>
          <a:ext cx="7327900" cy="2547938"/>
        </p:xfrm>
        <a:graphic>
          <a:graphicData uri="http://schemas.openxmlformats.org/presentationml/2006/ole">
            <p:oleObj spid="_x0000_s1097731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3786190"/>
          <a:ext cx="7583488" cy="2305050"/>
        </p:xfrm>
        <a:graphic>
          <a:graphicData uri="http://schemas.openxmlformats.org/presentationml/2006/ole">
            <p:oleObj spid="_x0000_s1097732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1996" y="2846393"/>
          <a:ext cx="7010400" cy="1439863"/>
        </p:xfrm>
        <a:graphic>
          <a:graphicData uri="http://schemas.openxmlformats.org/presentationml/2006/ole">
            <p:oleObj spid="_x0000_s1098754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1166814"/>
          <a:ext cx="7327900" cy="2547938"/>
        </p:xfrm>
        <a:graphic>
          <a:graphicData uri="http://schemas.openxmlformats.org/presentationml/2006/ole">
            <p:oleObj spid="_x0000_s1098755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4013229"/>
          <a:ext cx="7583488" cy="3559175"/>
        </p:xfrm>
        <a:graphic>
          <a:graphicData uri="http://schemas.openxmlformats.org/presentationml/2006/ole">
            <p:oleObj spid="_x0000_s1098756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646238"/>
          <a:ext cx="7340600" cy="2413000"/>
        </p:xfrm>
        <a:graphic>
          <a:graphicData uri="http://schemas.openxmlformats.org/presentationml/2006/ole">
            <p:oleObj spid="_x0000_s1099778" name="Document" r:id="rId3" imgW="8474460" imgH="277386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927486"/>
          <a:ext cx="6827837" cy="1073150"/>
        </p:xfrm>
        <a:graphic>
          <a:graphicData uri="http://schemas.openxmlformats.org/presentationml/2006/ole">
            <p:oleObj spid="_x0000_s109977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4499001"/>
          <a:ext cx="7302500" cy="2644775"/>
        </p:xfrm>
        <a:graphic>
          <a:graphicData uri="http://schemas.openxmlformats.org/presentationml/2006/ole">
            <p:oleObj spid="_x0000_s1099780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00100" y="1573213"/>
          <a:ext cx="7559675" cy="2876550"/>
        </p:xfrm>
        <a:graphic>
          <a:graphicData uri="http://schemas.openxmlformats.org/presentationml/2006/ole">
            <p:oleObj spid="_x0000_s1100802" name="Document" r:id="rId3" imgW="8855498" imgH="3359650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39770" y="4249750"/>
          <a:ext cx="6961188" cy="1036638"/>
        </p:xfrm>
        <a:graphic>
          <a:graphicData uri="http://schemas.openxmlformats.org/presentationml/2006/ole">
            <p:oleObj spid="_x0000_s1100803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989269"/>
          <a:ext cx="7010400" cy="1439863"/>
        </p:xfrm>
        <a:graphic>
          <a:graphicData uri="http://schemas.openxmlformats.org/presentationml/2006/ole">
            <p:oleObj spid="_x0000_s869378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14422"/>
          <a:ext cx="7327900" cy="2547938"/>
        </p:xfrm>
        <a:graphic>
          <a:graphicData uri="http://schemas.openxmlformats.org/presentationml/2006/ole">
            <p:oleObj spid="_x0000_s869379" name="Document" r:id="rId4" imgW="8453941" imgH="292687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4095750"/>
          <a:ext cx="7583488" cy="2305050"/>
        </p:xfrm>
        <a:graphic>
          <a:graphicData uri="http://schemas.openxmlformats.org/presentationml/2006/ole">
            <p:oleObj spid="_x0000_s869380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00100" y="1500174"/>
          <a:ext cx="7510463" cy="5121275"/>
        </p:xfrm>
        <a:graphic>
          <a:graphicData uri="http://schemas.openxmlformats.org/presentationml/2006/ole">
            <p:oleObj spid="_x0000_s1101826" name="Document" r:id="rId4" imgW="9547818" imgH="65671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等差、等比数列的综合问题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63664" y="2005037"/>
          <a:ext cx="7265988" cy="4852987"/>
        </p:xfrm>
        <a:graphic>
          <a:graphicData uri="http://schemas.openxmlformats.org/presentationml/2006/ole">
            <p:oleObj spid="_x0000_s110285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643050"/>
          <a:ext cx="6754813" cy="3048000"/>
        </p:xfrm>
        <a:graphic>
          <a:graphicData uri="http://schemas.openxmlformats.org/presentationml/2006/ole">
            <p:oleObj spid="_x0000_s1103874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185894"/>
          <a:ext cx="7059613" cy="6815138"/>
        </p:xfrm>
        <a:graphic>
          <a:graphicData uri="http://schemas.openxmlformats.org/presentationml/2006/ole">
            <p:oleObj spid="_x0000_s1104898" name="Document" r:id="rId4" imgW="8002157" imgH="77265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900142"/>
          <a:ext cx="7059613" cy="6815138"/>
        </p:xfrm>
        <a:graphic>
          <a:graphicData uri="http://schemas.openxmlformats.org/presentationml/2006/ole">
            <p:oleObj spid="_x0000_s1105922" name="Document" r:id="rId4" imgW="8002157" imgH="77265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8025" cy="4889500"/>
        </p:xfrm>
        <a:graphic>
          <a:graphicData uri="http://schemas.openxmlformats.org/presentationml/2006/ole">
            <p:oleObj spid="_x0000_s1106946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14414" y="1214422"/>
          <a:ext cx="7265988" cy="4986337"/>
        </p:xfrm>
        <a:graphic>
          <a:graphicData uri="http://schemas.openxmlformats.org/presentationml/2006/ole">
            <p:oleObj spid="_x0000_s1107970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28751" y="1000108"/>
          <a:ext cx="7058025" cy="5035550"/>
        </p:xfrm>
        <a:graphic>
          <a:graphicData uri="http://schemas.openxmlformats.org/presentationml/2006/ole">
            <p:oleObj spid="_x0000_s1108994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数列在实际问题中的应用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877916" y="1571612"/>
          <a:ext cx="7766050" cy="5375275"/>
        </p:xfrm>
        <a:graphic>
          <a:graphicData uri="http://schemas.openxmlformats.org/presentationml/2006/ole">
            <p:oleObj spid="_x0000_s1110018" name="Document" r:id="rId3" imgW="8690335" imgH="600908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1111042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989269"/>
          <a:ext cx="7010400" cy="1439863"/>
        </p:xfrm>
        <a:graphic>
          <a:graphicData uri="http://schemas.openxmlformats.org/presentationml/2006/ole">
            <p:oleObj spid="_x0000_s870402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2976" y="1214422"/>
          <a:ext cx="7327900" cy="2547938"/>
        </p:xfrm>
        <a:graphic>
          <a:graphicData uri="http://schemas.openxmlformats.org/presentationml/2006/ole">
            <p:oleObj spid="_x0000_s870403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4095750"/>
          <a:ext cx="7583488" cy="2305050"/>
        </p:xfrm>
        <a:graphic>
          <a:graphicData uri="http://schemas.openxmlformats.org/presentationml/2006/ole">
            <p:oleObj spid="_x0000_s870404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073173"/>
          <a:ext cx="7461250" cy="5570537"/>
        </p:xfrm>
        <a:graphic>
          <a:graphicData uri="http://schemas.openxmlformats.org/presentationml/2006/ole">
            <p:oleObj spid="_x0000_s1112066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785926"/>
          <a:ext cx="7242175" cy="2803525"/>
        </p:xfrm>
        <a:graphic>
          <a:graphicData uri="http://schemas.openxmlformats.org/presentationml/2006/ole">
            <p:oleObj spid="_x0000_s111309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00100" y="927100"/>
          <a:ext cx="7132638" cy="4351338"/>
        </p:xfrm>
        <a:graphic>
          <a:graphicData uri="http://schemas.openxmlformats.org/presentationml/2006/ole">
            <p:oleObj spid="_x0000_s1114114" name="Document" r:id="rId3" imgW="8448541" imgH="515460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54138" y="2428868"/>
          <a:ext cx="7132638" cy="4352925"/>
        </p:xfrm>
        <a:graphic>
          <a:graphicData uri="http://schemas.openxmlformats.org/presentationml/2006/ole">
            <p:oleObj spid="_x0000_s1114115" name="Document" r:id="rId5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714488"/>
          <a:ext cx="7010400" cy="2401887"/>
        </p:xfrm>
        <a:graphic>
          <a:graphicData uri="http://schemas.openxmlformats.org/presentationml/2006/ole">
            <p:oleObj spid="_x0000_s1115138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76341" y="1239872"/>
          <a:ext cx="7667625" cy="7046912"/>
        </p:xfrm>
        <a:graphic>
          <a:graphicData uri="http://schemas.openxmlformats.org/presentationml/2006/ole">
            <p:oleObj spid="_x0000_s1116162" name="Document" r:id="rId3" imgW="9589918" imgH="875080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04903" y="1096992"/>
          <a:ext cx="7667625" cy="6546850"/>
        </p:xfrm>
        <a:graphic>
          <a:graphicData uri="http://schemas.openxmlformats.org/presentationml/2006/ole">
            <p:oleObj spid="_x0000_s1117186" name="Document" r:id="rId3" imgW="9519391" imgH="814586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1118210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93825" y="1643050"/>
          <a:ext cx="7021513" cy="4279900"/>
        </p:xfrm>
        <a:graphic>
          <a:graphicData uri="http://schemas.openxmlformats.org/presentationml/2006/ole">
            <p:oleObj spid="_x0000_s1119234" name="Document" r:id="rId4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74725" y="1142984"/>
          <a:ext cx="7596188" cy="6937375"/>
        </p:xfrm>
        <a:graphic>
          <a:graphicData uri="http://schemas.openxmlformats.org/presentationml/2006/ole">
            <p:oleObj spid="_x0000_s1120258" name="Document" r:id="rId3" imgW="9580203" imgH="8762705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938213"/>
          <a:ext cx="7023100" cy="4279900"/>
        </p:xfrm>
        <a:graphic>
          <a:graphicData uri="http://schemas.openxmlformats.org/presentationml/2006/ole">
            <p:oleObj spid="_x0000_s1121282" name="Document" r:id="rId3" imgW="8448541" imgH="515460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58875" y="2352675"/>
          <a:ext cx="7021513" cy="4279900"/>
        </p:xfrm>
        <a:graphic>
          <a:graphicData uri="http://schemas.openxmlformats.org/presentationml/2006/ole">
            <p:oleObj spid="_x0000_s1121283" name="Document" r:id="rId5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73187" y="1785926"/>
          <a:ext cx="6899275" cy="1889125"/>
        </p:xfrm>
        <a:graphic>
          <a:graphicData uri="http://schemas.openxmlformats.org/presentationml/2006/ole">
            <p:oleObj spid="_x0000_s871426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73121" y="3143248"/>
          <a:ext cx="6827837" cy="1073150"/>
        </p:xfrm>
        <a:graphic>
          <a:graphicData uri="http://schemas.openxmlformats.org/presentationml/2006/ole">
            <p:oleObj spid="_x0000_s871427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703789"/>
          <a:ext cx="7302500" cy="2511425"/>
        </p:xfrm>
        <a:graphic>
          <a:graphicData uri="http://schemas.openxmlformats.org/presentationml/2006/ole">
            <p:oleObj spid="_x0000_s871428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6500" y="1393832"/>
          <a:ext cx="7010400" cy="3035300"/>
        </p:xfrm>
        <a:graphic>
          <a:graphicData uri="http://schemas.openxmlformats.org/presentationml/2006/ole">
            <p:oleObj spid="_x0000_s1122306" name="Document" r:id="rId4" imgW="7626690" imgH="32940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071546"/>
          <a:ext cx="7669213" cy="5767388"/>
        </p:xfrm>
        <a:graphic>
          <a:graphicData uri="http://schemas.openxmlformats.org/presentationml/2006/ole">
            <p:oleObj spid="_x0000_s1123330" name="Document" r:id="rId3" imgW="9519391" imgH="716201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77996"/>
          <a:ext cx="6950075" cy="4851400"/>
        </p:xfrm>
        <a:graphic>
          <a:graphicData uri="http://schemas.openxmlformats.org/presentationml/2006/ole">
            <p:oleObj spid="_x0000_s1124354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解题模板　</a:t>
            </a:r>
            <a:r>
              <a:rPr lang="en-US" sz="2400" b="1" dirty="0" smtClean="0"/>
              <a:t>5</a:t>
            </a:r>
            <a:r>
              <a:rPr lang="en-US" sz="2400" b="1" dirty="0" smtClean="0"/>
              <a:t>.</a:t>
            </a:r>
            <a:r>
              <a:rPr lang="zh-CN" altLang="en-US" sz="2400" b="1" dirty="0" smtClean="0"/>
              <a:t>数列综合题的解题步骤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71538" y="1792296"/>
          <a:ext cx="7278688" cy="2779712"/>
        </p:xfrm>
        <a:graphic>
          <a:graphicData uri="http://schemas.openxmlformats.org/presentationml/2006/ole">
            <p:oleObj spid="_x0000_s1125378" name="Document" r:id="rId3" imgW="8887164" imgH="34054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89064" y="4114824"/>
          <a:ext cx="7169150" cy="2743200"/>
        </p:xfrm>
        <a:graphic>
          <a:graphicData uri="http://schemas.openxmlformats.org/presentationml/2006/ole">
            <p:oleObj spid="_x0000_s1125379" name="Document" r:id="rId5" imgW="8887164" imgH="34101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14414" y="1087469"/>
          <a:ext cx="7388225" cy="6913563"/>
        </p:xfrm>
        <a:graphic>
          <a:graphicData uri="http://schemas.openxmlformats.org/presentationml/2006/ole">
            <p:oleObj spid="_x0000_s1126402" name="Document" r:id="rId4" imgW="8743590" imgH="81999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071546"/>
          <a:ext cx="7315200" cy="5816600"/>
        </p:xfrm>
        <a:graphic>
          <a:graphicData uri="http://schemas.openxmlformats.org/presentationml/2006/ole">
            <p:oleObj spid="_x0000_s1127426" name="Document" r:id="rId4" imgW="8852260" imgH="69994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071538" y="1473405"/>
          <a:ext cx="7205663" cy="3511550"/>
        </p:xfrm>
        <a:graphic>
          <a:graphicData uri="http://schemas.openxmlformats.org/presentationml/2006/ole">
            <p:oleObj spid="_x0000_s1128450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36677" y="3883056"/>
          <a:ext cx="7364413" cy="3975100"/>
        </p:xfrm>
        <a:graphic>
          <a:graphicData uri="http://schemas.openxmlformats.org/presentationml/2006/ole">
            <p:oleObj spid="_x0000_s1129474" name="Document" r:id="rId3" imgW="9276144" imgH="5028479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500174"/>
          <a:ext cx="7473950" cy="2474912"/>
        </p:xfrm>
        <a:graphic>
          <a:graphicData uri="http://schemas.openxmlformats.org/presentationml/2006/ole">
            <p:oleObj spid="_x0000_s1129475" name="Document" r:id="rId4" imgW="9194461" imgH="30254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22402" y="1179543"/>
          <a:ext cx="7278688" cy="6607175"/>
        </p:xfrm>
        <a:graphic>
          <a:graphicData uri="http://schemas.openxmlformats.org/presentationml/2006/ole">
            <p:oleObj spid="_x0000_s1130498" name="Document" r:id="rId3" imgW="9484487" imgH="86246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93840" y="1035079"/>
          <a:ext cx="7278688" cy="6608763"/>
        </p:xfrm>
        <a:graphic>
          <a:graphicData uri="http://schemas.openxmlformats.org/presentationml/2006/ole">
            <p:oleObj spid="_x0000_s1131522" name="Document" r:id="rId3" imgW="9474772" imgH="86372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6175" y="1142984"/>
          <a:ext cx="7205663" cy="3108325"/>
        </p:xfrm>
        <a:graphic>
          <a:graphicData uri="http://schemas.openxmlformats.org/presentationml/2006/ole">
            <p:oleObj spid="_x0000_s872450" name="Document" r:id="rId3" imgW="8413623" imgH="36274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3270" y="3214686"/>
          <a:ext cx="6826250" cy="1073150"/>
        </p:xfrm>
        <a:graphic>
          <a:graphicData uri="http://schemas.openxmlformats.org/presentationml/2006/ole">
            <p:oleObj spid="_x0000_s872451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143380"/>
          <a:ext cx="7205663" cy="2560638"/>
        </p:xfrm>
        <a:graphic>
          <a:graphicData uri="http://schemas.openxmlformats.org/presentationml/2006/ole">
            <p:oleObj spid="_x0000_s872452" name="Document" r:id="rId6" imgW="8406423" imgH="29974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50964" y="1020772"/>
          <a:ext cx="7278688" cy="3694112"/>
        </p:xfrm>
        <a:graphic>
          <a:graphicData uri="http://schemas.openxmlformats.org/presentationml/2006/ole">
            <p:oleObj spid="_x0000_s1132546" name="Document" r:id="rId3" imgW="8664427" imgH="437846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7790" y="1057298"/>
          <a:ext cx="7424738" cy="5729288"/>
        </p:xfrm>
        <a:graphic>
          <a:graphicData uri="http://schemas.openxmlformats.org/presentationml/2006/ole">
            <p:oleObj spid="_x0000_s1133570" name="Document" r:id="rId3" imgW="9045130" imgH="703799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50964" y="1163648"/>
          <a:ext cx="7278688" cy="3694112"/>
        </p:xfrm>
        <a:graphic>
          <a:graphicData uri="http://schemas.openxmlformats.org/presentationml/2006/ole">
            <p:oleObj spid="_x0000_s1134594" name="Document" r:id="rId3" imgW="8654711" imgH="438459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9228" y="1200174"/>
          <a:ext cx="7424738" cy="5729288"/>
        </p:xfrm>
        <a:graphic>
          <a:graphicData uri="http://schemas.openxmlformats.org/presentationml/2006/ole">
            <p:oleObj spid="_x0000_s1135618" name="Document" r:id="rId3" imgW="9035775" imgH="704736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数列的综合问题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785926"/>
          <a:ext cx="7291388" cy="2427288"/>
        </p:xfrm>
        <a:graphic>
          <a:graphicData uri="http://schemas.openxmlformats.org/presentationml/2006/ole">
            <p:oleObj spid="_x0000_s873474" name="Document" r:id="rId3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1050" y="3500438"/>
          <a:ext cx="6961188" cy="1036638"/>
        </p:xfrm>
        <a:graphic>
          <a:graphicData uri="http://schemas.openxmlformats.org/presentationml/2006/ole">
            <p:oleObj spid="_x0000_s873475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85852" y="4000504"/>
          <a:ext cx="7242175" cy="2901950"/>
        </p:xfrm>
        <a:graphic>
          <a:graphicData uri="http://schemas.openxmlformats.org/presentationml/2006/ole">
            <p:oleObj spid="_x0000_s873476" name="Document" r:id="rId6" imgW="8758343" imgH="34923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根据数列的前几项求通项公式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092226" y="1933599"/>
          <a:ext cx="7265988" cy="4852987"/>
        </p:xfrm>
        <a:graphic>
          <a:graphicData uri="http://schemas.openxmlformats.org/presentationml/2006/ole">
            <p:oleObj spid="_x0000_s87449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6" name="Group 2"/>
          <p:cNvGrpSpPr>
            <a:grpSpLocks/>
          </p:cNvGrpSpPr>
          <p:nvPr/>
        </p:nvGrpSpPr>
        <p:grpSpPr bwMode="auto">
          <a:xfrm>
            <a:off x="34925" y="692150"/>
            <a:ext cx="9144000" cy="6165850"/>
            <a:chOff x="0" y="0"/>
            <a:chExt cx="9144000" cy="6165304"/>
          </a:xfrm>
        </p:grpSpPr>
        <p:sp>
          <p:nvSpPr>
            <p:cNvPr id="13414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34148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4149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5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28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　数列的概念与简单表示法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　</a:t>
            </a:r>
            <a:endParaRPr lang="zh-CN" altLang="en-US" b="1">
              <a:solidFill>
                <a:schemeClr val="hlink"/>
              </a:solidFill>
              <a:latin typeface="宋体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29</a:t>
            </a:r>
            <a:r>
              <a:rPr lang="zh-CN" altLang="en-US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等差数列及其前</a:t>
            </a:r>
            <a:r>
              <a:rPr lang="en-US" altLang="zh-CN" b="1" i="1" u="sng">
                <a:solidFill>
                  <a:schemeClr val="hlink"/>
                </a:solidFill>
                <a:hlinkClick r:id="" action="ppaction://noaction"/>
              </a:rPr>
              <a:t>n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项和</a:t>
            </a:r>
            <a:r>
              <a:rPr lang="zh-CN" altLang="en-US">
                <a:solidFill>
                  <a:schemeClr val="hlink"/>
                </a:solidFill>
                <a:hlinkClick r:id="" action="ppaction://noaction"/>
              </a:rPr>
              <a:t> </a:t>
            </a:r>
            <a:endParaRPr lang="zh-CN" altLang="en-US" b="1" u="sng">
              <a:solidFill>
                <a:schemeClr val="hlink"/>
              </a:solidFill>
              <a:latin typeface="宋体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30</a:t>
            </a:r>
            <a:r>
              <a:rPr lang="zh-CN" altLang="en-US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等比数列及其前</a:t>
            </a:r>
            <a:r>
              <a:rPr lang="en-US" altLang="zh-CN" b="1" i="1" u="sng">
                <a:solidFill>
                  <a:schemeClr val="hlink"/>
                </a:solidFill>
                <a:hlinkClick r:id="" action="ppaction://noaction"/>
              </a:rPr>
              <a:t>n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项和</a:t>
            </a:r>
            <a:endParaRPr lang="zh-CN" altLang="en-US" b="1" u="sng">
              <a:solidFill>
                <a:schemeClr val="hlink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31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讲     数列求和</a:t>
            </a:r>
            <a:endParaRPr lang="zh-CN" altLang="en-US" b="1" u="sng">
              <a:solidFill>
                <a:schemeClr val="hlink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32</a:t>
            </a:r>
            <a:r>
              <a:rPr lang="zh-CN" altLang="en-US" b="1" u="sng">
                <a:solidFill>
                  <a:schemeClr val="hlink"/>
                </a:solidFill>
                <a:hlinkClick r:id="" action="ppaction://noaction"/>
              </a:rPr>
              <a:t>讲     数列的综合问题</a:t>
            </a:r>
            <a:r>
              <a:rPr lang="zh-CN" altLang="en-US">
                <a:hlinkClick r:id="" action="ppaction://noaction"/>
              </a:rPr>
              <a:t> </a:t>
            </a:r>
            <a:endParaRPr lang="zh-CN" altLang="en-US"/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第五单元</a:t>
            </a: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数列</a:t>
            </a:r>
            <a:r>
              <a:rPr lang="en-US" altLang="zh-CN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524008"/>
          <a:ext cx="6754813" cy="3048000"/>
        </p:xfrm>
        <a:graphic>
          <a:graphicData uri="http://schemas.openxmlformats.org/presentationml/2006/ole">
            <p:oleObj spid="_x0000_s875522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85860"/>
          <a:ext cx="6900862" cy="731838"/>
        </p:xfrm>
        <a:graphic>
          <a:graphicData uri="http://schemas.openxmlformats.org/presentationml/2006/ole">
            <p:oleObj spid="_x0000_s876546" name="Document" r:id="rId4" imgW="7493855" imgH="803179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16039" y="2541616"/>
          <a:ext cx="7242175" cy="4887912"/>
        </p:xfrm>
        <a:graphic>
          <a:graphicData uri="http://schemas.openxmlformats.org/presentationml/2006/ole">
            <p:oleObj spid="_x0000_s876547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468458"/>
          <a:ext cx="7058025" cy="4889500"/>
        </p:xfrm>
        <a:graphic>
          <a:graphicData uri="http://schemas.openxmlformats.org/presentationml/2006/ole">
            <p:oleObj spid="_x0000_s87757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3664" y="1085869"/>
          <a:ext cx="7265988" cy="4986337"/>
        </p:xfrm>
        <a:graphic>
          <a:graphicData uri="http://schemas.openxmlformats.org/presentationml/2006/ole">
            <p:oleObj spid="_x0000_s878594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6175" y="2640033"/>
          <a:ext cx="7254875" cy="3717925"/>
        </p:xfrm>
        <a:graphic>
          <a:graphicData uri="http://schemas.openxmlformats.org/presentationml/2006/ole">
            <p:oleObj spid="_x0000_s879618" name="Document" r:id="rId4" imgW="7671689" imgH="392553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714488"/>
          <a:ext cx="6656388" cy="1085850"/>
        </p:xfrm>
        <a:graphic>
          <a:graphicData uri="http://schemas.openxmlformats.org/presentationml/2006/ole">
            <p:oleObj spid="_x0000_s879619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由数列的递推关系式求通项公式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形如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r>
              <a:rPr lang="zh-CN" altLang="en-US" baseline="-25000" dirty="0" smtClean="0"/>
              <a:t>＋</a:t>
            </a:r>
            <a:r>
              <a:rPr lang="en-US" baseline="-25000" dirty="0" smtClean="0"/>
              <a:t>1</a:t>
            </a:r>
            <a:r>
              <a:rPr lang="zh-CN" altLang="en-US" dirty="0" smtClean="0"/>
              <a:t>＝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n</a:t>
            </a:r>
            <a:r>
              <a:rPr lang="en-US" altLang="zh-CN" dirty="0" err="1" smtClean="0"/>
              <a:t>·</a:t>
            </a:r>
            <a:r>
              <a:rPr lang="en-US" i="1" dirty="0" err="1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zh-CN" altLang="en-US" dirty="0" smtClean="0"/>
              <a:t>的形式，求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endParaRPr lang="zh-CN" altLang="en-US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43014" y="2500306"/>
          <a:ext cx="7315200" cy="5254625"/>
        </p:xfrm>
        <a:graphic>
          <a:graphicData uri="http://schemas.openxmlformats.org/presentationml/2006/ole">
            <p:oleObj spid="_x0000_s880642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420811"/>
          <a:ext cx="7205663" cy="1865313"/>
        </p:xfrm>
        <a:graphic>
          <a:graphicData uri="http://schemas.openxmlformats.org/presentationml/2006/ole">
            <p:oleObj spid="_x0000_s881666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57290" y="1214422"/>
          <a:ext cx="7461250" cy="4524375"/>
        </p:xfrm>
        <a:graphic>
          <a:graphicData uri="http://schemas.openxmlformats.org/presentationml/2006/ole">
            <p:oleObj spid="_x0000_s882690" name="Document" r:id="rId4" imgW="8334065" imgH="5057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1785926"/>
          <a:ext cx="7242175" cy="2803525"/>
        </p:xfrm>
        <a:graphic>
          <a:graphicData uri="http://schemas.openxmlformats.org/presentationml/2006/ole">
            <p:oleObj spid="_x0000_s88371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形如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r>
              <a:rPr lang="zh-CN" altLang="en-US" baseline="-25000" dirty="0" smtClean="0"/>
              <a:t>＋</a:t>
            </a:r>
            <a:r>
              <a:rPr lang="en-US" baseline="-25000" dirty="0" smtClean="0"/>
              <a:t>1</a:t>
            </a:r>
            <a:r>
              <a:rPr lang="zh-CN" altLang="en-US" dirty="0" smtClean="0"/>
              <a:t>＝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r>
              <a:rPr lang="zh-CN" altLang="en-US" dirty="0" smtClean="0"/>
              <a:t>＋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zh-CN" altLang="en-US" dirty="0" smtClean="0"/>
              <a:t>的形式，求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65251" y="1846276"/>
          <a:ext cx="7192963" cy="3511550"/>
        </p:xfrm>
        <a:graphic>
          <a:graphicData uri="http://schemas.openxmlformats.org/presentationml/2006/ole">
            <p:oleObj spid="_x0000_s884738" name="Document" r:id="rId3" imgW="7935199" imgH="38636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04938" y="4143380"/>
          <a:ext cx="7010400" cy="2401887"/>
        </p:xfrm>
        <a:graphic>
          <a:graphicData uri="http://schemas.openxmlformats.org/presentationml/2006/ole">
            <p:oleObj spid="_x0000_s884739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170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9171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19172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9173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9174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 b="1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914400" y="1260475"/>
          <a:ext cx="7326313" cy="4824413"/>
        </p:xfrm>
        <a:graphic>
          <a:graphicData uri="http://schemas.openxmlformats.org/presentationml/2006/ole">
            <p:oleObj spid="_x0000_s519178" name="Document" r:id="rId6" imgW="8089634" imgH="53342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77952" y="1169988"/>
          <a:ext cx="7180262" cy="5548312"/>
        </p:xfrm>
        <a:graphic>
          <a:graphicData uri="http://schemas.openxmlformats.org/presentationml/2006/ole">
            <p:oleObj spid="_x0000_s885762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506558"/>
          <a:ext cx="6950075" cy="4851400"/>
        </p:xfrm>
        <a:graphic>
          <a:graphicData uri="http://schemas.openxmlformats.org/presentationml/2006/ole">
            <p:oleObj spid="_x0000_s886786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形如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r>
              <a:rPr lang="zh-CN" altLang="en-US" baseline="-25000" dirty="0" smtClean="0"/>
              <a:t>＋</a:t>
            </a:r>
            <a:r>
              <a:rPr lang="en-US" baseline="-25000" dirty="0" smtClean="0"/>
              <a:t>1</a:t>
            </a:r>
            <a:r>
              <a:rPr lang="zh-CN" altLang="en-US" dirty="0" smtClean="0"/>
              <a:t>＝</a:t>
            </a:r>
            <a:r>
              <a:rPr lang="en-US" i="1" dirty="0" smtClean="0"/>
              <a:t>pa</a:t>
            </a:r>
            <a:r>
              <a:rPr lang="en-US" i="1" baseline="-25000" dirty="0" smtClean="0"/>
              <a:t>n</a:t>
            </a:r>
            <a:r>
              <a:rPr lang="zh-CN" altLang="en-US" dirty="0" smtClean="0"/>
              <a:t>＋</a:t>
            </a:r>
            <a:r>
              <a:rPr lang="en-US" i="1" dirty="0" smtClean="0"/>
              <a:t>q</a:t>
            </a:r>
            <a:r>
              <a:rPr lang="zh-CN" altLang="en-US" dirty="0" smtClean="0"/>
              <a:t>的形式，求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69988" y="1841500"/>
          <a:ext cx="7108825" cy="3449638"/>
        </p:xfrm>
        <a:graphic>
          <a:graphicData uri="http://schemas.openxmlformats.org/presentationml/2006/ole">
            <p:oleObj spid="_x0000_s887810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04938" y="3714752"/>
          <a:ext cx="7010400" cy="2401887"/>
        </p:xfrm>
        <a:graphic>
          <a:graphicData uri="http://schemas.openxmlformats.org/presentationml/2006/ole">
            <p:oleObj spid="_x0000_s887811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90" y="1169988"/>
          <a:ext cx="7180262" cy="5548312"/>
        </p:xfrm>
        <a:graphic>
          <a:graphicData uri="http://schemas.openxmlformats.org/presentationml/2006/ole">
            <p:oleObj spid="_x0000_s888834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506558"/>
          <a:ext cx="6950075" cy="4851400"/>
        </p:xfrm>
        <a:graphic>
          <a:graphicData uri="http://schemas.openxmlformats.org/presentationml/2006/ole">
            <p:oleObj spid="_x0000_s889858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69988" y="1214422"/>
          <a:ext cx="6999287" cy="3400425"/>
        </p:xfrm>
        <a:graphic>
          <a:graphicData uri="http://schemas.openxmlformats.org/presentationml/2006/ole">
            <p:oleObj spid="_x0000_s890882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143248"/>
          <a:ext cx="6656388" cy="1085850"/>
        </p:xfrm>
        <a:graphic>
          <a:graphicData uri="http://schemas.openxmlformats.org/presentationml/2006/ole">
            <p:oleObj spid="_x0000_s890883" name="Document" r:id="rId5" imgW="7537774" imgH="1233390" progId="Word.Document.8">
              <p:embed/>
            </p:oleObj>
          </a:graphicData>
        </a:graphic>
      </p:graphicFrame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49363" y="4310108"/>
          <a:ext cx="7180262" cy="5548312"/>
        </p:xfrm>
        <a:graphic>
          <a:graphicData uri="http://schemas.openxmlformats.org/presentationml/2006/ole">
            <p:oleObj spid="_x0000_s890884" name="Document" r:id="rId6" imgW="8556177" imgH="65661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形如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r>
              <a:rPr lang="zh-CN" altLang="en-US" baseline="-25000" dirty="0" smtClean="0"/>
              <a:t>＋</a:t>
            </a:r>
            <a:r>
              <a:rPr lang="en-US" baseline="-25000" dirty="0" smtClean="0"/>
              <a:t>1</a:t>
            </a:r>
            <a:r>
              <a:rPr lang="zh-CN" altLang="en-US" dirty="0" smtClean="0"/>
              <a:t>＝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zh-CN" altLang="en-US" dirty="0" smtClean="0"/>
              <a:t>，</a:t>
            </a:r>
            <a:r>
              <a:rPr lang="en-US" i="1" dirty="0" smtClean="0"/>
              <a:t>B</a:t>
            </a:r>
            <a:r>
              <a:rPr lang="zh-CN" altLang="en-US" dirty="0" smtClean="0"/>
              <a:t>，</a:t>
            </a:r>
            <a:r>
              <a:rPr lang="en-US" i="1" dirty="0" smtClean="0"/>
              <a:t>C</a:t>
            </a:r>
            <a:r>
              <a:rPr lang="zh-CN" altLang="en-US" dirty="0" smtClean="0"/>
              <a:t>为常数</a:t>
            </a:r>
            <a:r>
              <a:rPr lang="en-US" dirty="0" smtClean="0"/>
              <a:t>)</a:t>
            </a:r>
            <a:r>
              <a:rPr lang="zh-CN" altLang="en-US" dirty="0" smtClean="0"/>
              <a:t>的形式，求</a:t>
            </a:r>
            <a:r>
              <a:rPr lang="en-US" i="1" dirty="0" smtClean="0"/>
              <a:t>a</a:t>
            </a:r>
            <a:r>
              <a:rPr lang="en-US" i="1" baseline="-25000" dirty="0" smtClean="0"/>
              <a:t>n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69988" y="1714488"/>
          <a:ext cx="6999287" cy="3400425"/>
        </p:xfrm>
        <a:graphic>
          <a:graphicData uri="http://schemas.openxmlformats.org/presentationml/2006/ole">
            <p:oleObj spid="_x0000_s891906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3813195"/>
          <a:ext cx="7010400" cy="2401887"/>
        </p:xfrm>
        <a:graphic>
          <a:graphicData uri="http://schemas.openxmlformats.org/presentationml/2006/ole">
            <p:oleObj spid="_x0000_s891907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92266" y="1169988"/>
          <a:ext cx="7180262" cy="5548312"/>
        </p:xfrm>
        <a:graphic>
          <a:graphicData uri="http://schemas.openxmlformats.org/presentationml/2006/ole">
            <p:oleObj spid="_x0000_s892930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408139" y="1428736"/>
          <a:ext cx="6950075" cy="4851400"/>
        </p:xfrm>
        <a:graphic>
          <a:graphicData uri="http://schemas.openxmlformats.org/presentationml/2006/ole">
            <p:oleObj spid="_x0000_s893954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探究点三　由数列的前</a:t>
            </a:r>
            <a:r>
              <a:rPr lang="en-US" i="1" dirty="0" smtClean="0"/>
              <a:t>n</a:t>
            </a:r>
            <a:r>
              <a:rPr lang="zh-CN" altLang="en-US" dirty="0" smtClean="0"/>
              <a:t>项和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n</a:t>
            </a:r>
            <a:r>
              <a:rPr lang="zh-CN" altLang="en-US" dirty="0" smtClean="0"/>
              <a:t>求通项公式</a:t>
            </a:r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pPr>
              <a:buNone/>
            </a:pPr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43038" y="1790712"/>
          <a:ext cx="6900862" cy="3352800"/>
        </p:xfrm>
        <a:graphic>
          <a:graphicData uri="http://schemas.openxmlformats.org/presentationml/2006/ole">
            <p:oleObj spid="_x0000_s894978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3813195"/>
          <a:ext cx="7010400" cy="2401887"/>
        </p:xfrm>
        <a:graphic>
          <a:graphicData uri="http://schemas.openxmlformats.org/presentationml/2006/ole">
            <p:oleObj spid="_x0000_s894979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218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21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21220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21221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1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 b="1">
                <a:latin typeface="宋体" pitchFamily="2" charset="-122"/>
              </a:rPr>
              <a:t>     </a:t>
            </a:r>
          </a:p>
        </p:txBody>
      </p:sp>
      <p:sp>
        <p:nvSpPr>
          <p:cNvPr id="521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15990" y="1285860"/>
          <a:ext cx="7785100" cy="6450013"/>
        </p:xfrm>
        <a:graphic>
          <a:graphicData uri="http://schemas.openxmlformats.org/presentationml/2006/ole">
            <p:oleObj spid="_x0000_s521226" name="Document" r:id="rId6" imgW="8727038" imgH="72157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92266" y="1169988"/>
          <a:ext cx="7180262" cy="5548312"/>
        </p:xfrm>
        <a:graphic>
          <a:graphicData uri="http://schemas.openxmlformats.org/presentationml/2006/ole">
            <p:oleObj spid="_x0000_s896002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408139" y="1428736"/>
          <a:ext cx="6950075" cy="4851400"/>
        </p:xfrm>
        <a:graphic>
          <a:graphicData uri="http://schemas.openxmlformats.org/presentationml/2006/ole">
            <p:oleObj spid="_x0000_s897026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243038" y="1142984"/>
          <a:ext cx="6900862" cy="3352800"/>
        </p:xfrm>
        <a:graphic>
          <a:graphicData uri="http://schemas.openxmlformats.org/presentationml/2006/ole">
            <p:oleObj spid="_x0000_s898050" name="Document" r:id="rId3" imgW="7935199" imgH="38639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58884" y="3557596"/>
          <a:ext cx="6656388" cy="1085850"/>
        </p:xfrm>
        <a:graphic>
          <a:graphicData uri="http://schemas.openxmlformats.org/presentationml/2006/ole">
            <p:oleObj spid="_x0000_s898051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168423"/>
          <a:ext cx="7559675" cy="5546725"/>
        </p:xfrm>
        <a:graphic>
          <a:graphicData uri="http://schemas.openxmlformats.org/presentationml/2006/ole">
            <p:oleObj spid="_x0000_s899074" name="Document" r:id="rId4" imgW="9143005" imgH="66767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探究点四　数列的函数特征</a:t>
            </a:r>
          </a:p>
          <a:p>
            <a:endParaRPr lang="zh-CN" altLang="en-US" dirty="0" smtClean="0"/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1639912"/>
          <a:ext cx="7388225" cy="5218112"/>
        </p:xfrm>
        <a:graphic>
          <a:graphicData uri="http://schemas.openxmlformats.org/presentationml/2006/ole">
            <p:oleObj spid="_x0000_s900098" name="Document" r:id="rId3" imgW="8655431" imgH="609308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357298"/>
          <a:ext cx="7010400" cy="2401887"/>
        </p:xfrm>
        <a:graphic>
          <a:graphicData uri="http://schemas.openxmlformats.org/presentationml/2006/ole">
            <p:oleObj spid="_x0000_s901122" name="Document" r:id="rId4" imgW="7607611" imgH="2617983" progId="Word.Document.8">
              <p:embed/>
            </p:oleObj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130300" y="3557588"/>
          <a:ext cx="6656388" cy="1085850"/>
        </p:xfrm>
        <a:graphic>
          <a:graphicData uri="http://schemas.openxmlformats.org/presentationml/2006/ole">
            <p:oleObj spid="_x0000_s901123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071546"/>
          <a:ext cx="7180262" cy="5548312"/>
        </p:xfrm>
        <a:graphic>
          <a:graphicData uri="http://schemas.openxmlformats.org/presentationml/2006/ole">
            <p:oleObj spid="_x0000_s902146" name="Document" r:id="rId3" imgW="8556177" imgH="65661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57290" y="1285860"/>
          <a:ext cx="6950075" cy="4851400"/>
        </p:xfrm>
        <a:graphic>
          <a:graphicData uri="http://schemas.openxmlformats.org/presentationml/2006/ole">
            <p:oleObj spid="_x0000_s903170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 </a:t>
            </a:r>
            <a:r>
              <a:rPr lang="en-US" sz="2400" b="1" dirty="0" smtClean="0"/>
              <a:t>3.</a:t>
            </a:r>
            <a:r>
              <a:rPr lang="zh-CN" altLang="en-US" sz="2400" b="1" dirty="0" smtClean="0"/>
              <a:t>数列中的新定义问题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8402" y="1646238"/>
          <a:ext cx="7461250" cy="5145087"/>
        </p:xfrm>
        <a:graphic>
          <a:graphicData uri="http://schemas.openxmlformats.org/presentationml/2006/ole">
            <p:oleObj spid="_x0000_s904194" name="Document" r:id="rId3" imgW="8833908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23989" y="1417648"/>
          <a:ext cx="7205663" cy="3511550"/>
        </p:xfrm>
        <a:graphic>
          <a:graphicData uri="http://schemas.openxmlformats.org/presentationml/2006/ole">
            <p:oleObj spid="_x0000_s905218" name="Document" r:id="rId4" imgW="8409663" imgH="4108419" progId="Word.Document.8">
              <p:embed/>
            </p:oleObj>
          </a:graphicData>
        </a:graphic>
      </p:graphicFrame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1130300" y="3557588"/>
          <a:ext cx="6656388" cy="1085850"/>
        </p:xfrm>
        <a:graphic>
          <a:graphicData uri="http://schemas.openxmlformats.org/presentationml/2006/ole">
            <p:oleObj spid="_x0000_s905219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21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21221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1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 b="1">
                <a:latin typeface="宋体" pitchFamily="2" charset="-122"/>
              </a:rPr>
              <a:t>     </a:t>
            </a:r>
          </a:p>
        </p:txBody>
      </p:sp>
      <p:sp>
        <p:nvSpPr>
          <p:cNvPr id="521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15990" y="1357298"/>
          <a:ext cx="7785100" cy="6524625"/>
        </p:xfrm>
        <a:graphic>
          <a:graphicData uri="http://schemas.openxmlformats.org/presentationml/2006/ole">
            <p:oleObj spid="_x0000_s849922" name="Document" r:id="rId6" imgW="8727038" imgH="72990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327179" y="1054131"/>
          <a:ext cx="7388225" cy="6875463"/>
        </p:xfrm>
        <a:graphic>
          <a:graphicData uri="http://schemas.openxmlformats.org/presentationml/2006/ole">
            <p:oleObj spid="_x0000_s906242" name="Document" r:id="rId4" imgW="8743590" imgH="81555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907266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14441" y="928670"/>
          <a:ext cx="7558087" cy="7510463"/>
        </p:xfrm>
        <a:graphic>
          <a:graphicData uri="http://schemas.openxmlformats.org/presentationml/2006/ole">
            <p:oleObj spid="_x0000_s908290" name="Document" r:id="rId3" imgW="8586343" imgH="8515391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6175" y="2332066"/>
          <a:ext cx="7278688" cy="5168900"/>
        </p:xfrm>
        <a:graphic>
          <a:graphicData uri="http://schemas.openxmlformats.org/presentationml/2006/ole">
            <p:oleObj spid="_x0000_s909314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42910" y="1239832"/>
          <a:ext cx="6924675" cy="1403350"/>
        </p:xfrm>
        <a:graphic>
          <a:graphicData uri="http://schemas.openxmlformats.org/presentationml/2006/ole">
            <p:oleObj spid="_x0000_s909315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3038500"/>
          <a:ext cx="7448550" cy="3962400"/>
        </p:xfrm>
        <a:graphic>
          <a:graphicData uri="http://schemas.openxmlformats.org/presentationml/2006/ole">
            <p:oleObj spid="_x0000_s910338" name="Document" r:id="rId3" imgW="9314286" imgH="499927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69988" y="1571612"/>
          <a:ext cx="7181850" cy="1768475"/>
        </p:xfrm>
        <a:graphic>
          <a:graphicData uri="http://schemas.openxmlformats.org/presentationml/2006/ole">
            <p:oleObj spid="_x0000_s910339" name="Document" r:id="rId4" imgW="8505419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428736"/>
          <a:ext cx="6924675" cy="1403350"/>
        </p:xfrm>
        <a:graphic>
          <a:graphicData uri="http://schemas.openxmlformats.org/presentationml/2006/ole">
            <p:oleObj spid="_x0000_s911362" name="Document" r:id="rId3" imgW="7626690" imgH="1549478" progId="Word.Document.8">
              <p:embed/>
            </p:oleObj>
          </a:graphicData>
        </a:graphic>
      </p:graphicFrame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4414" y="2824189"/>
          <a:ext cx="7412038" cy="4462463"/>
        </p:xfrm>
        <a:graphic>
          <a:graphicData uri="http://schemas.openxmlformats.org/presentationml/2006/ole">
            <p:oleObj spid="_x0000_s911363" name="Document" r:id="rId4" imgW="9588479" imgH="58180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42984"/>
          <a:ext cx="6937375" cy="3413125"/>
        </p:xfrm>
        <a:graphic>
          <a:graphicData uri="http://schemas.openxmlformats.org/presentationml/2006/ole">
            <p:oleObj spid="_x0000_s912386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928670"/>
          <a:ext cx="7510463" cy="5816600"/>
        </p:xfrm>
        <a:graphic>
          <a:graphicData uri="http://schemas.openxmlformats.org/presentationml/2006/ole">
            <p:oleObj spid="_x0000_s913410" name="Document" r:id="rId3" imgW="9083273" imgH="699942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19200" y="1073150"/>
          <a:ext cx="6937375" cy="4132263"/>
        </p:xfrm>
        <a:graphic>
          <a:graphicData uri="http://schemas.openxmlformats.org/presentationml/2006/ole">
            <p:oleObj spid="_x0000_s914434" name="Document" r:id="rId3" imgW="8141832" imgH="481979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47787" y="4954608"/>
          <a:ext cx="6924675" cy="1403350"/>
        </p:xfrm>
        <a:graphic>
          <a:graphicData uri="http://schemas.openxmlformats.org/presentationml/2006/ole">
            <p:oleObj spid="_x0000_s914435" name="Document" r:id="rId4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1239857"/>
          <a:ext cx="7278688" cy="4975225"/>
        </p:xfrm>
        <a:graphic>
          <a:graphicData uri="http://schemas.openxmlformats.org/presentationml/2006/ole">
            <p:oleObj spid="_x0000_s915458" name="Document" r:id="rId3" imgW="8501099" imgH="581198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266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2326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23268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23269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327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1271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 b="1">
                <a:latin typeface="宋体" pitchFamily="2" charset="-122"/>
              </a:rPr>
              <a:t>    </a:t>
            </a:r>
          </a:p>
        </p:txBody>
      </p:sp>
      <p:sp>
        <p:nvSpPr>
          <p:cNvPr id="523272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sp>
        <p:nvSpPr>
          <p:cNvPr id="1127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798539" y="1135063"/>
          <a:ext cx="7631113" cy="4897437"/>
        </p:xfrm>
        <a:graphic>
          <a:graphicData uri="http://schemas.openxmlformats.org/presentationml/2006/ole">
            <p:oleObj spid="_x0000_s523274" name="Document" r:id="rId6" imgW="8329026" imgH="53500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338288" y="1073150"/>
          <a:ext cx="6877050" cy="4668838"/>
        </p:xfrm>
        <a:graphic>
          <a:graphicData uri="http://schemas.openxmlformats.org/presentationml/2006/ole">
            <p:oleObj spid="_x0000_s916482" name="Document" r:id="rId3" imgW="8141832" imgH="553513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0" y="1676424"/>
          <a:ext cx="7523163" cy="5181600"/>
        </p:xfrm>
        <a:graphic>
          <a:graphicData uri="http://schemas.openxmlformats.org/presentationml/2006/ole">
            <p:oleObj spid="_x0000_s917506" name="Document" r:id="rId3" imgW="8956252" imgH="614175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数列的概念与简单表示法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004911" y="1239832"/>
          <a:ext cx="6924675" cy="1403350"/>
        </p:xfrm>
        <a:graphic>
          <a:graphicData uri="http://schemas.openxmlformats.org/presentationml/2006/ole">
            <p:oleObj spid="_x0000_s917507" name="Document" r:id="rId4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等差数列及其前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n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项和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79553" y="1500174"/>
          <a:ext cx="7364413" cy="5095875"/>
        </p:xfrm>
        <a:graphic>
          <a:graphicData uri="http://schemas.openxmlformats.org/presentationml/2006/ole">
            <p:oleObj spid="_x0000_s92057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427038" y="1304925"/>
          <a:ext cx="8216900" cy="6729413"/>
        </p:xfrm>
        <a:graphic>
          <a:graphicData uri="http://schemas.openxmlformats.org/presentationml/2006/ole">
            <p:oleObj spid="_x0000_s921602" name="Document" r:id="rId5" imgW="10841418" imgH="8775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4589" y="1370019"/>
          <a:ext cx="7485063" cy="2987675"/>
        </p:xfrm>
        <a:graphic>
          <a:graphicData uri="http://schemas.openxmlformats.org/presentationml/2006/ole">
            <p:oleObj spid="_x0000_s922626" name="Document" r:id="rId5" imgW="9132930" imgH="3669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715" y="1116044"/>
          <a:ext cx="7643813" cy="6742112"/>
        </p:xfrm>
        <a:graphic>
          <a:graphicData uri="http://schemas.openxmlformats.org/presentationml/2006/ole">
            <p:oleObj spid="_x0000_s923650" name="Document" r:id="rId5" imgW="8821314" imgH="77676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181112"/>
          <a:ext cx="7400925" cy="3962400"/>
        </p:xfrm>
        <a:graphic>
          <a:graphicData uri="http://schemas.openxmlformats.org/presentationml/2006/ole">
            <p:oleObj spid="_x0000_s924674" name="Document" r:id="rId5" imgW="8503619" imgH="4557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1785926"/>
          <a:ext cx="7010400" cy="561975"/>
        </p:xfrm>
        <a:graphic>
          <a:graphicData uri="http://schemas.openxmlformats.org/presentationml/2006/ole">
            <p:oleObj spid="_x0000_s925698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1576" y="3000372"/>
          <a:ext cx="7315200" cy="3500437"/>
        </p:xfrm>
        <a:graphic>
          <a:graphicData uri="http://schemas.openxmlformats.org/presentationml/2006/ole">
            <p:oleObj spid="_x0000_s925699" name="Document" r:id="rId6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84291" y="1160469"/>
          <a:ext cx="7559675" cy="3268663"/>
        </p:xfrm>
        <a:graphic>
          <a:graphicData uri="http://schemas.openxmlformats.org/presentationml/2006/ole">
            <p:oleObj spid="_x0000_s926722" name="Document" r:id="rId3" imgW="8724519" imgH="378541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73186" y="2928934"/>
          <a:ext cx="6827838" cy="1377950"/>
        </p:xfrm>
        <a:graphic>
          <a:graphicData uri="http://schemas.openxmlformats.org/presentationml/2006/ole">
            <p:oleObj spid="_x0000_s926723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38" y="4032280"/>
          <a:ext cx="7132638" cy="3683000"/>
        </p:xfrm>
        <a:graphic>
          <a:graphicData uri="http://schemas.openxmlformats.org/presentationml/2006/ole">
            <p:oleObj spid="_x0000_s926724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</a:t>
            </a:r>
            <a:r>
              <a:rPr lang="zh-CN" altLang="en-US" sz="4400" dirty="0" smtClean="0"/>
              <a:t>　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数列的概念与简单表示法</a:t>
            </a: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219200"/>
          <a:ext cx="7364412" cy="3194050"/>
        </p:xfrm>
        <a:graphic>
          <a:graphicData uri="http://schemas.openxmlformats.org/presentationml/2006/ole">
            <p:oleObj spid="_x0000_s927746" name="Document" r:id="rId4" imgW="8724519" imgH="37915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69988" y="2925763"/>
          <a:ext cx="6731000" cy="1365250"/>
        </p:xfrm>
        <a:graphic>
          <a:graphicData uri="http://schemas.openxmlformats.org/presentationml/2006/ole">
            <p:oleObj spid="_x0000_s927747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13" y="4032250"/>
          <a:ext cx="7132637" cy="3683000"/>
        </p:xfrm>
        <a:graphic>
          <a:graphicData uri="http://schemas.openxmlformats.org/presentationml/2006/ole">
            <p:oleObj spid="_x0000_s927748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63613" y="1678014"/>
          <a:ext cx="7607300" cy="5608638"/>
        </p:xfrm>
        <a:graphic>
          <a:graphicData uri="http://schemas.openxmlformats.org/presentationml/2006/ole">
            <p:oleObj spid="_x0000_s928770" name="Document" r:id="rId3" imgW="8867013" imgH="655778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714876" y="2016125"/>
          <a:ext cx="2279650" cy="1412875"/>
        </p:xfrm>
        <a:graphic>
          <a:graphicData uri="http://schemas.openxmlformats.org/presentationml/2006/ole">
            <p:oleObj spid="_x0000_s9287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500166" y="2285992"/>
          <a:ext cx="2122488" cy="939800"/>
        </p:xfrm>
        <a:graphic>
          <a:graphicData uri="http://schemas.openxmlformats.org/presentationml/2006/ole">
            <p:oleObj spid="_x0000_s92877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5689622" y="2714620"/>
          <a:ext cx="2097088" cy="927100"/>
        </p:xfrm>
        <a:graphic>
          <a:graphicData uri="http://schemas.openxmlformats.org/presentationml/2006/ole">
            <p:oleObj spid="_x0000_s928773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597025" y="3292475"/>
          <a:ext cx="2097088" cy="925513"/>
        </p:xfrm>
        <a:graphic>
          <a:graphicData uri="http://schemas.openxmlformats.org/presentationml/2006/ole">
            <p:oleObj spid="_x0000_s928774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1760532" y="2646363"/>
          <a:ext cx="2097088" cy="925513"/>
        </p:xfrm>
        <a:graphic>
          <a:graphicData uri="http://schemas.openxmlformats.org/presentationml/2006/ole">
            <p:oleObj spid="_x0000_s928775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3500430" y="3943360"/>
          <a:ext cx="2816225" cy="914400"/>
        </p:xfrm>
        <a:graphic>
          <a:graphicData uri="http://schemas.openxmlformats.org/presentationml/2006/ole">
            <p:oleObj spid="_x0000_s928776" name="Document" r:id="rId10" imgW="2509562" imgH="814291" progId="Word.Document.8">
              <p:embed/>
            </p:oleObj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6923123" y="3954472"/>
          <a:ext cx="2792413" cy="903288"/>
        </p:xfrm>
        <a:graphic>
          <a:graphicData uri="http://schemas.openxmlformats.org/presentationml/2006/ole">
            <p:oleObj spid="_x0000_s928777" name="Document" r:id="rId11" imgW="2509562" imgH="814291" progId="Word.Document.8">
              <p:embed/>
            </p:oleObj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3500430" y="4500570"/>
          <a:ext cx="2816225" cy="914400"/>
        </p:xfrm>
        <a:graphic>
          <a:graphicData uri="http://schemas.openxmlformats.org/presentationml/2006/ole">
            <p:oleObj spid="_x0000_s928778" name="Document" r:id="rId12" imgW="2509562" imgH="814291" progId="Word.Document.8">
              <p:embed/>
            </p:oleObj>
          </a:graphicData>
        </a:graphic>
      </p:graphicFrame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5065736" y="4429132"/>
          <a:ext cx="2792412" cy="901700"/>
        </p:xfrm>
        <a:graphic>
          <a:graphicData uri="http://schemas.openxmlformats.org/presentationml/2006/ole">
            <p:oleObj spid="_x0000_s928779" name="Document" r:id="rId13" imgW="2509562" imgH="8142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6666" y="1142984"/>
          <a:ext cx="7607300" cy="5619750"/>
        </p:xfrm>
        <a:graphic>
          <a:graphicData uri="http://schemas.openxmlformats.org/presentationml/2006/ole">
            <p:oleObj spid="_x0000_s929794" name="Document" r:id="rId3" imgW="8867013" imgH="656752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221440" y="1373183"/>
          <a:ext cx="2279650" cy="1412875"/>
        </p:xfrm>
        <a:graphic>
          <a:graphicData uri="http://schemas.openxmlformats.org/presentationml/2006/ole">
            <p:oleObj spid="_x0000_s92979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4260863" y="1714488"/>
          <a:ext cx="2097087" cy="927100"/>
        </p:xfrm>
        <a:graphic>
          <a:graphicData uri="http://schemas.openxmlformats.org/presentationml/2006/ole">
            <p:oleObj spid="_x0000_s929796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2260598" y="2714620"/>
          <a:ext cx="2097088" cy="925513"/>
        </p:xfrm>
        <a:graphic>
          <a:graphicData uri="http://schemas.openxmlformats.org/presentationml/2006/ole">
            <p:oleObj spid="_x0000_s929797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6261126" y="2432049"/>
          <a:ext cx="2097088" cy="925513"/>
        </p:xfrm>
        <a:graphic>
          <a:graphicData uri="http://schemas.openxmlformats.org/presentationml/2006/ole">
            <p:oleObj spid="_x0000_s929798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6137305" y="2786058"/>
          <a:ext cx="2792413" cy="901700"/>
        </p:xfrm>
        <a:graphic>
          <a:graphicData uri="http://schemas.openxmlformats.org/presentationml/2006/ole">
            <p:oleObj spid="_x0000_s929799" name="Document" r:id="rId9" imgW="2509562" imgH="8142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193925"/>
          <a:ext cx="7059613" cy="2305050"/>
        </p:xfrm>
        <a:graphic>
          <a:graphicData uri="http://schemas.openxmlformats.org/presentationml/2006/ole">
            <p:oleObj spid="_x0000_s930818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96945" y="1857364"/>
          <a:ext cx="6632575" cy="1462087"/>
        </p:xfrm>
        <a:graphic>
          <a:graphicData uri="http://schemas.openxmlformats.org/presentationml/2006/ole">
            <p:oleObj spid="_x0000_s93184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279794"/>
          <a:ext cx="7010400" cy="2863850"/>
        </p:xfrm>
        <a:graphic>
          <a:graphicData uri="http://schemas.openxmlformats.org/presentationml/2006/ole">
            <p:oleObj spid="_x0000_s931843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729413" cy="1365250"/>
        </p:xfrm>
        <a:graphic>
          <a:graphicData uri="http://schemas.openxmlformats.org/presentationml/2006/ole">
            <p:oleObj spid="_x0000_s93286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303338"/>
          <a:ext cx="7143750" cy="2268538"/>
        </p:xfrm>
        <a:graphic>
          <a:graphicData uri="http://schemas.openxmlformats.org/presentationml/2006/ole">
            <p:oleObj spid="_x0000_s932867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43380"/>
          <a:ext cx="6926263" cy="2549525"/>
        </p:xfrm>
        <a:graphic>
          <a:graphicData uri="http://schemas.openxmlformats.org/presentationml/2006/ole">
            <p:oleObj spid="_x0000_s932868" name="Document" r:id="rId5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989269"/>
          <a:ext cx="7010400" cy="1439863"/>
        </p:xfrm>
        <a:graphic>
          <a:graphicData uri="http://schemas.openxmlformats.org/presentationml/2006/ole">
            <p:oleObj spid="_x0000_s93389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38252"/>
          <a:ext cx="7327900" cy="2547938"/>
        </p:xfrm>
        <a:graphic>
          <a:graphicData uri="http://schemas.openxmlformats.org/presentationml/2006/ole">
            <p:oleObj spid="_x0000_s933891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4095750"/>
          <a:ext cx="7583488" cy="2305050"/>
        </p:xfrm>
        <a:graphic>
          <a:graphicData uri="http://schemas.openxmlformats.org/presentationml/2006/ole">
            <p:oleObj spid="_x0000_s933892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704872" y="2928934"/>
          <a:ext cx="7010400" cy="1439863"/>
        </p:xfrm>
        <a:graphic>
          <a:graphicData uri="http://schemas.openxmlformats.org/presentationml/2006/ole">
            <p:oleObj spid="_x0000_s934914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2976" y="1214422"/>
          <a:ext cx="7327900" cy="2547938"/>
        </p:xfrm>
        <a:graphic>
          <a:graphicData uri="http://schemas.openxmlformats.org/presentationml/2006/ole">
            <p:oleObj spid="_x0000_s934915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786190"/>
          <a:ext cx="7583488" cy="2305050"/>
        </p:xfrm>
        <a:graphic>
          <a:graphicData uri="http://schemas.openxmlformats.org/presentationml/2006/ole">
            <p:oleObj spid="_x0000_s934916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63" y="1785926"/>
          <a:ext cx="6899275" cy="1889125"/>
        </p:xfrm>
        <a:graphic>
          <a:graphicData uri="http://schemas.openxmlformats.org/presentationml/2006/ole">
            <p:oleObj spid="_x0000_s935938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73121" y="3284544"/>
          <a:ext cx="6827837" cy="1073150"/>
        </p:xfrm>
        <a:graphic>
          <a:graphicData uri="http://schemas.openxmlformats.org/presentationml/2006/ole">
            <p:oleObj spid="_x0000_s93593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214818"/>
          <a:ext cx="7302500" cy="2511425"/>
        </p:xfrm>
        <a:graphic>
          <a:graphicData uri="http://schemas.openxmlformats.org/presentationml/2006/ole">
            <p:oleObj spid="_x0000_s935940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0651" y="1071546"/>
          <a:ext cx="7096125" cy="2292350"/>
        </p:xfrm>
        <a:graphic>
          <a:graphicData uri="http://schemas.openxmlformats.org/presentationml/2006/ole">
            <p:oleObj spid="_x0000_s936962" name="Document" r:id="rId3" imgW="8450341" imgH="271302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3270" y="2928934"/>
          <a:ext cx="6826250" cy="1073150"/>
        </p:xfrm>
        <a:graphic>
          <a:graphicData uri="http://schemas.openxmlformats.org/presentationml/2006/ole">
            <p:oleObj spid="_x0000_s936963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6203" y="3929066"/>
          <a:ext cx="7497763" cy="3048000"/>
        </p:xfrm>
        <a:graphic>
          <a:graphicData uri="http://schemas.openxmlformats.org/presentationml/2006/ole">
            <p:oleObj spid="_x0000_s936964" name="Document" r:id="rId6" imgW="8788929" imgH="35586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76397"/>
          <a:ext cx="7364413" cy="5095875"/>
        </p:xfrm>
        <a:graphic>
          <a:graphicData uri="http://schemas.openxmlformats.org/presentationml/2006/ole">
            <p:oleObj spid="_x0000_s85401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571612"/>
          <a:ext cx="7291388" cy="2427288"/>
        </p:xfrm>
        <a:graphic>
          <a:graphicData uri="http://schemas.openxmlformats.org/presentationml/2006/ole">
            <p:oleObj spid="_x0000_s937986" name="Document" r:id="rId3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11208" y="3678246"/>
          <a:ext cx="6961188" cy="1036638"/>
        </p:xfrm>
        <a:graphic>
          <a:graphicData uri="http://schemas.openxmlformats.org/presentationml/2006/ole">
            <p:oleObj spid="_x0000_s937987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42976" y="4384702"/>
          <a:ext cx="7242175" cy="2901950"/>
        </p:xfrm>
        <a:graphic>
          <a:graphicData uri="http://schemas.openxmlformats.org/presentationml/2006/ole">
            <p:oleObj spid="_x0000_s937988" name="Document" r:id="rId6" imgW="8758343" imgH="34973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等差数列的基本运算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933599"/>
          <a:ext cx="7265988" cy="4852987"/>
        </p:xfrm>
        <a:graphic>
          <a:graphicData uri="http://schemas.openxmlformats.org/presentationml/2006/ole">
            <p:oleObj spid="_x0000_s93901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524008"/>
          <a:ext cx="6754813" cy="3048000"/>
        </p:xfrm>
        <a:graphic>
          <a:graphicData uri="http://schemas.openxmlformats.org/presentationml/2006/ole">
            <p:oleObj spid="_x0000_s940034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85860"/>
          <a:ext cx="6900862" cy="731838"/>
        </p:xfrm>
        <a:graphic>
          <a:graphicData uri="http://schemas.openxmlformats.org/presentationml/2006/ole">
            <p:oleObj spid="_x0000_s941058" name="Document" r:id="rId4" imgW="7493855" imgH="803179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63" y="2428868"/>
          <a:ext cx="7143750" cy="4829175"/>
        </p:xfrm>
        <a:graphic>
          <a:graphicData uri="http://schemas.openxmlformats.org/presentationml/2006/ole">
            <p:oleObj spid="_x0000_s941059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468458"/>
          <a:ext cx="7058025" cy="4889500"/>
        </p:xfrm>
        <a:graphic>
          <a:graphicData uri="http://schemas.openxmlformats.org/presentationml/2006/ole">
            <p:oleObj spid="_x0000_s94208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3664" y="1228745"/>
          <a:ext cx="7265988" cy="4986337"/>
        </p:xfrm>
        <a:graphic>
          <a:graphicData uri="http://schemas.openxmlformats.org/presentationml/2006/ole">
            <p:oleObj spid="_x0000_s94310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2716239"/>
          <a:ext cx="7254875" cy="4498975"/>
        </p:xfrm>
        <a:graphic>
          <a:graphicData uri="http://schemas.openxmlformats.org/presentationml/2006/ole">
            <p:oleObj spid="_x0000_s944130" name="Document" r:id="rId4" imgW="7776445" imgH="481439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0256" y="1643050"/>
          <a:ext cx="6656388" cy="1085850"/>
        </p:xfrm>
        <a:graphic>
          <a:graphicData uri="http://schemas.openxmlformats.org/presentationml/2006/ole">
            <p:oleObj spid="_x0000_s944131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等差数列的判定与证明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14452" y="2143116"/>
          <a:ext cx="7315200" cy="5254625"/>
        </p:xfrm>
        <a:graphic>
          <a:graphicData uri="http://schemas.openxmlformats.org/presentationml/2006/ole">
            <p:oleObj spid="_x0000_s945154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946178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等差数列及其前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项和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11278" y="928670"/>
          <a:ext cx="7461250" cy="5570537"/>
        </p:xfrm>
        <a:graphic>
          <a:graphicData uri="http://schemas.openxmlformats.org/presentationml/2006/ole">
            <p:oleObj spid="_x0000_s947202" name="Document" r:id="rId4" imgW="8487060" imgH="63084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530509</TotalTime>
  <Pages>0</Pages>
  <Words>2093</Words>
  <Characters>0</Characters>
  <Application>Microsoft Office PowerPoint</Application>
  <DocSecurity>0</DocSecurity>
  <PresentationFormat>全屏显示(4:3)</PresentationFormat>
  <Lines>0</Lines>
  <Paragraphs>828</Paragraphs>
  <Slides>273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273</vt:i4>
      </vt:variant>
    </vt:vector>
  </HeadingPairs>
  <TitlesOfParts>
    <vt:vector size="276" baseType="lpstr">
      <vt:lpstr>1_Office 主题​​</vt:lpstr>
      <vt:lpstr>Document</vt:lpstr>
      <vt:lpstr>Microsoft Office Word 97 - 2003 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817</cp:revision>
  <dcterms:created xsi:type="dcterms:W3CDTF">2012-12-07T08:03:34Z</dcterms:created>
  <dcterms:modified xsi:type="dcterms:W3CDTF">2016-02-16T08:21:12Z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